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8" r:id="rId2"/>
    <p:sldId id="262" r:id="rId3"/>
    <p:sldId id="266" r:id="rId4"/>
  </p:sldIdLst>
  <p:sldSz cx="12241213" cy="7200900"/>
  <p:notesSz cx="6735763" cy="9866313"/>
  <p:defaultTextStyle>
    <a:defPPr>
      <a:defRPr lang="ru-RU"/>
    </a:defPPr>
    <a:lvl1pPr marL="0" algn="l" defTabSz="1110905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1pPr>
    <a:lvl2pPr marL="555452" algn="l" defTabSz="1110905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2pPr>
    <a:lvl3pPr marL="1110905" algn="l" defTabSz="1110905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3pPr>
    <a:lvl4pPr marL="1666357" algn="l" defTabSz="1110905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4pPr>
    <a:lvl5pPr marL="2221809" algn="l" defTabSz="1110905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5pPr>
    <a:lvl6pPr marL="2777261" algn="l" defTabSz="1110905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6pPr>
    <a:lvl7pPr marL="3332714" algn="l" defTabSz="1110905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7pPr>
    <a:lvl8pPr marL="3888166" algn="l" defTabSz="1110905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8pPr>
    <a:lvl9pPr marL="4443618" algn="l" defTabSz="1110905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54A6F4B1-1E09-4E96-9976-79392D111E57}">
          <p14:sldIdLst>
            <p14:sldId id="258"/>
            <p14:sldId id="262"/>
            <p14:sldId id="26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268">
          <p15:clr>
            <a:srgbClr val="A4A3A4"/>
          </p15:clr>
        </p15:guide>
        <p15:guide id="2" pos="385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5F30"/>
    <a:srgbClr val="52AE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900" y="72"/>
      </p:cViewPr>
      <p:guideLst>
        <p:guide orient="horz" pos="2268"/>
        <p:guide pos="38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390414564516069"/>
          <c:y val="3.644646924829157E-2"/>
          <c:w val="0.52946055010450421"/>
          <c:h val="0.85268475836875746"/>
        </c:manualLayout>
      </c:layout>
      <c:barChart>
        <c:barDir val="col"/>
        <c:grouping val="clustered"/>
        <c:varyColors val="0"/>
        <c:ser>
          <c:idx val="0"/>
          <c:order val="0"/>
          <c:spPr>
            <a:ln w="28575">
              <a:noFill/>
            </a:ln>
            <a:effectLst>
              <a:glow>
                <a:schemeClr val="accent1">
                  <a:alpha val="40000"/>
                </a:schemeClr>
              </a:glow>
              <a:outerShdw blurRad="50800" dist="50800" dir="5400000" sx="1000" sy="1000" algn="ctr" rotWithShape="0">
                <a:srgbClr val="000000"/>
              </a:outerShdw>
            </a:effectLst>
            <a:scene3d>
              <a:camera prst="orthographicFront"/>
              <a:lightRig rig="threePt" dir="t"/>
            </a:scene3d>
            <a:sp3d prstMaterial="dkEdge">
              <a:bevelT w="165100" prst="coolSlant"/>
              <a:bevelB w="101600" prst="riblet"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  <a:ln w="28575">
                <a:noFill/>
              </a:ln>
              <a:effectLst>
                <a:glow>
                  <a:schemeClr val="accent1">
                    <a:alpha val="40000"/>
                  </a:schemeClr>
                </a:glow>
                <a:outerShdw blurRad="50800" dist="50800" dir="5400000" sx="1000" sy="1000" algn="ctr" rotWithShape="0">
                  <a:srgbClr val="000000"/>
                </a:outerShdw>
              </a:effectLst>
              <a:scene3d>
                <a:camera prst="orthographicFront"/>
                <a:lightRig rig="threePt" dir="t"/>
              </a:scene3d>
              <a:sp3d prstMaterial="dkEdge">
                <a:bevelT w="165100" prst="coolSlant"/>
                <a:bevelB w="101600" prst="riblet"/>
              </a:sp3d>
            </c:spPr>
            <c:extLst>
              <c:ext xmlns:c16="http://schemas.microsoft.com/office/drawing/2014/chart" uri="{C3380CC4-5D6E-409C-BE32-E72D297353CC}">
                <c16:uniqueId val="{00000001-C2A2-49E7-BC65-D321BA723595}"/>
              </c:ext>
            </c:extLst>
          </c:dPt>
          <c:dPt>
            <c:idx val="1"/>
            <c:invertIfNegative val="0"/>
            <c:bubble3D val="0"/>
            <c:spPr>
              <a:solidFill>
                <a:srgbClr val="00B050"/>
              </a:solidFill>
              <a:ln w="28575">
                <a:noFill/>
              </a:ln>
              <a:effectLst>
                <a:glow>
                  <a:schemeClr val="accent1">
                    <a:alpha val="40000"/>
                  </a:schemeClr>
                </a:glow>
                <a:outerShdw blurRad="50800" dist="50800" dir="5400000" sx="1000" sy="1000" algn="ctr" rotWithShape="0">
                  <a:srgbClr val="00B050"/>
                </a:outerShdw>
              </a:effectLst>
              <a:scene3d>
                <a:camera prst="orthographicFront"/>
                <a:lightRig rig="threePt" dir="t"/>
              </a:scene3d>
              <a:sp3d prstMaterial="dkEdge">
                <a:bevelT w="165100" prst="coolSlant"/>
                <a:bevelB w="101600" prst="riblet"/>
              </a:sp3d>
            </c:spPr>
            <c:extLst>
              <c:ext xmlns:c16="http://schemas.microsoft.com/office/drawing/2014/chart" uri="{C3380CC4-5D6E-409C-BE32-E72D297353CC}">
                <c16:uniqueId val="{00000003-C2A2-49E7-BC65-D321BA723595}"/>
              </c:ext>
            </c:extLst>
          </c:dPt>
          <c:dPt>
            <c:idx val="2"/>
            <c:invertIfNegative val="0"/>
            <c:bubble3D val="0"/>
            <c:spPr>
              <a:solidFill>
                <a:srgbClr val="FFFF00"/>
              </a:solidFill>
              <a:ln w="28575">
                <a:noFill/>
              </a:ln>
              <a:effectLst>
                <a:glow>
                  <a:schemeClr val="accent1">
                    <a:alpha val="40000"/>
                  </a:schemeClr>
                </a:glow>
                <a:outerShdw blurRad="50800" dist="50800" dir="5400000" sx="1000" sy="1000" algn="ctr" rotWithShape="0">
                  <a:srgbClr val="000000"/>
                </a:outerShdw>
              </a:effectLst>
              <a:scene3d>
                <a:camera prst="orthographicFront"/>
                <a:lightRig rig="threePt" dir="t"/>
              </a:scene3d>
              <a:sp3d prstMaterial="dkEdge">
                <a:bevelT w="165100" prst="coolSlant"/>
                <a:bevelB w="101600" prst="riblet"/>
              </a:sp3d>
            </c:spPr>
            <c:extLst>
              <c:ext xmlns:c16="http://schemas.microsoft.com/office/drawing/2014/chart" uri="{C3380CC4-5D6E-409C-BE32-E72D297353CC}">
                <c16:uniqueId val="{00000005-C2A2-49E7-BC65-D321BA723595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 w="28575">
                <a:noFill/>
              </a:ln>
              <a:effectLst>
                <a:glow>
                  <a:schemeClr val="accent1">
                    <a:alpha val="40000"/>
                  </a:schemeClr>
                </a:glow>
                <a:outerShdw blurRad="50800" dist="50800" dir="5400000" sx="1000" sy="1000" algn="ctr" rotWithShape="0">
                  <a:srgbClr val="000000"/>
                </a:outerShdw>
              </a:effectLst>
              <a:scene3d>
                <a:camera prst="orthographicFront"/>
                <a:lightRig rig="threePt" dir="t"/>
              </a:scene3d>
              <a:sp3d prstMaterial="dkEdge">
                <a:bevelT w="165100" prst="coolSlant"/>
                <a:bevelB w="101600" prst="riblet"/>
              </a:sp3d>
            </c:spPr>
            <c:extLst>
              <c:ext xmlns:c16="http://schemas.microsoft.com/office/drawing/2014/chart" uri="{C3380CC4-5D6E-409C-BE32-E72D297353CC}">
                <c16:uniqueId val="{00000007-C2A2-49E7-BC65-D321BA723595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>
                  <a:lumMod val="20000"/>
                  <a:lumOff val="80000"/>
                </a:schemeClr>
              </a:solidFill>
              <a:ln w="28575">
                <a:noFill/>
              </a:ln>
              <a:effectLst>
                <a:glow>
                  <a:schemeClr val="accent1">
                    <a:alpha val="40000"/>
                  </a:schemeClr>
                </a:glow>
                <a:outerShdw blurRad="50800" dist="50800" dir="5400000" sx="1000" sy="1000" algn="ctr" rotWithShape="0">
                  <a:srgbClr val="000000"/>
                </a:outerShdw>
              </a:effectLst>
              <a:scene3d>
                <a:camera prst="orthographicFront"/>
                <a:lightRig rig="threePt" dir="t"/>
              </a:scene3d>
              <a:sp3d prstMaterial="dkEdge">
                <a:bevelT w="165100" prst="coolSlant"/>
                <a:bevelB w="101600" prst="riblet"/>
              </a:sp3d>
            </c:spPr>
            <c:extLst>
              <c:ext xmlns:c16="http://schemas.microsoft.com/office/drawing/2014/chart" uri="{C3380CC4-5D6E-409C-BE32-E72D297353CC}">
                <c16:uniqueId val="{00000009-C2A2-49E7-BC65-D321BA723595}"/>
              </c:ext>
            </c:extLst>
          </c:dPt>
          <c:cat>
            <c:numRef>
              <c:f>Лист4!$E$4:$E$8</c:f>
              <c:numCache>
                <c:formatCode>General</c:formatCode>
                <c:ptCount val="5"/>
                <c:pt idx="0">
                  <c:v>1676</c:v>
                </c:pt>
                <c:pt idx="1">
                  <c:v>861</c:v>
                </c:pt>
                <c:pt idx="2">
                  <c:v>138</c:v>
                </c:pt>
                <c:pt idx="3">
                  <c:v>14</c:v>
                </c:pt>
                <c:pt idx="4">
                  <c:v>107</c:v>
                </c:pt>
              </c:numCache>
            </c:numRef>
          </c:cat>
          <c:val>
            <c:numRef>
              <c:f>Лист4!$E$4:$E$8</c:f>
              <c:numCache>
                <c:formatCode>General</c:formatCode>
                <c:ptCount val="5"/>
                <c:pt idx="0">
                  <c:v>1676</c:v>
                </c:pt>
                <c:pt idx="1">
                  <c:v>861</c:v>
                </c:pt>
                <c:pt idx="2">
                  <c:v>138</c:v>
                </c:pt>
                <c:pt idx="3">
                  <c:v>14</c:v>
                </c:pt>
                <c:pt idx="4">
                  <c:v>107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C2A2-49E7-BC65-D321BA7235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131831648"/>
        <c:axId val="1"/>
      </c:barChart>
      <c:catAx>
        <c:axId val="11318316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  <c:max val="17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131831648"/>
        <c:crosses val="autoZero"/>
        <c:crossBetween val="between"/>
        <c:majorUnit val="100"/>
        <c:minorUnit val="30"/>
      </c:valAx>
    </c:plotArea>
    <c:plotVisOnly val="1"/>
    <c:dispBlanksAs val="gap"/>
    <c:showDLblsOverMax val="0"/>
  </c:chart>
  <c:spPr>
    <a:solidFill>
      <a:schemeClr val="bg1"/>
    </a:solidFill>
    <a:ln w="9525" cap="sq" cmpd="dbl" algn="ctr">
      <a:solidFill>
        <a:schemeClr val="bg1"/>
      </a:solidFill>
      <a:prstDash val="sysDash"/>
      <a:round/>
    </a:ln>
    <a:effectLst>
      <a:glow rad="63500">
        <a:srgbClr val="00B050">
          <a:alpha val="40000"/>
        </a:srgbClr>
      </a:glow>
      <a:softEdge rad="127000"/>
    </a:effectLst>
    <a:scene3d>
      <a:camera prst="orthographicFront"/>
      <a:lightRig rig="threePt" dir="t"/>
    </a:scene3d>
    <a:sp3d prstMaterial="softEdge"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5B8F05-7D04-456C-BCD1-4B56C85E17DB}" type="datetimeFigureOut">
              <a:rPr lang="ru-RU" smtClean="0"/>
              <a:t>11.06.2025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539750" y="1233488"/>
            <a:ext cx="56562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55EF8A-B874-4832-BA0B-BE50B709D6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8468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55EF8A-B874-4832-BA0B-BE50B709D684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8330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55EF8A-B874-4832-BA0B-BE50B709D684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94250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55EF8A-B874-4832-BA0B-BE50B709D684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8709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8091" y="2236947"/>
            <a:ext cx="10405031" cy="1543526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36182" y="4080510"/>
            <a:ext cx="8568849" cy="184023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554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109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663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218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77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3327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881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4436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74879" y="288371"/>
            <a:ext cx="2754273" cy="614410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12060" y="288371"/>
            <a:ext cx="8058799" cy="614410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6972" y="4627245"/>
            <a:ext cx="10405031" cy="1430179"/>
          </a:xfrm>
        </p:spPr>
        <p:txBody>
          <a:bodyPr anchor="t"/>
          <a:lstStyle>
            <a:lvl1pPr algn="l">
              <a:defRPr sz="49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6972" y="3052049"/>
            <a:ext cx="10405031" cy="1575196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55452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11090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6635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22180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7726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33271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8816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44361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12061" y="1680211"/>
            <a:ext cx="5406536" cy="4752261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222616" y="1680211"/>
            <a:ext cx="5406536" cy="4752261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2060" y="1611869"/>
            <a:ext cx="5408662" cy="671750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55452" indent="0">
              <a:buNone/>
              <a:defRPr sz="2400" b="1"/>
            </a:lvl2pPr>
            <a:lvl3pPr marL="1110905" indent="0">
              <a:buNone/>
              <a:defRPr sz="2200" b="1"/>
            </a:lvl3pPr>
            <a:lvl4pPr marL="1666357" indent="0">
              <a:buNone/>
              <a:defRPr sz="1900" b="1"/>
            </a:lvl4pPr>
            <a:lvl5pPr marL="2221809" indent="0">
              <a:buNone/>
              <a:defRPr sz="1900" b="1"/>
            </a:lvl5pPr>
            <a:lvl6pPr marL="2777261" indent="0">
              <a:buNone/>
              <a:defRPr sz="1900" b="1"/>
            </a:lvl6pPr>
            <a:lvl7pPr marL="3332714" indent="0">
              <a:buNone/>
              <a:defRPr sz="1900" b="1"/>
            </a:lvl7pPr>
            <a:lvl8pPr marL="3888166" indent="0">
              <a:buNone/>
              <a:defRPr sz="1900" b="1"/>
            </a:lvl8pPr>
            <a:lvl9pPr marL="4443618" indent="0">
              <a:buNone/>
              <a:defRPr sz="19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2060" y="2283619"/>
            <a:ext cx="5408662" cy="4148852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218367" y="1611869"/>
            <a:ext cx="5410786" cy="671750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55452" indent="0">
              <a:buNone/>
              <a:defRPr sz="2400" b="1"/>
            </a:lvl2pPr>
            <a:lvl3pPr marL="1110905" indent="0">
              <a:buNone/>
              <a:defRPr sz="2200" b="1"/>
            </a:lvl3pPr>
            <a:lvl4pPr marL="1666357" indent="0">
              <a:buNone/>
              <a:defRPr sz="1900" b="1"/>
            </a:lvl4pPr>
            <a:lvl5pPr marL="2221809" indent="0">
              <a:buNone/>
              <a:defRPr sz="1900" b="1"/>
            </a:lvl5pPr>
            <a:lvl6pPr marL="2777261" indent="0">
              <a:buNone/>
              <a:defRPr sz="1900" b="1"/>
            </a:lvl6pPr>
            <a:lvl7pPr marL="3332714" indent="0">
              <a:buNone/>
              <a:defRPr sz="1900" b="1"/>
            </a:lvl7pPr>
            <a:lvl8pPr marL="3888166" indent="0">
              <a:buNone/>
              <a:defRPr sz="1900" b="1"/>
            </a:lvl8pPr>
            <a:lvl9pPr marL="4443618" indent="0">
              <a:buNone/>
              <a:defRPr sz="19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218367" y="2283619"/>
            <a:ext cx="5410786" cy="4148852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11.06.2025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11.06.2025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11.06.2025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061" y="286702"/>
            <a:ext cx="4027275" cy="1220153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85974" y="286703"/>
            <a:ext cx="6843178" cy="6145769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12061" y="1506856"/>
            <a:ext cx="4027275" cy="4925616"/>
          </a:xfrm>
        </p:spPr>
        <p:txBody>
          <a:bodyPr/>
          <a:lstStyle>
            <a:lvl1pPr marL="0" indent="0">
              <a:buNone/>
              <a:defRPr sz="1700"/>
            </a:lvl1pPr>
            <a:lvl2pPr marL="555452" indent="0">
              <a:buNone/>
              <a:defRPr sz="1500"/>
            </a:lvl2pPr>
            <a:lvl3pPr marL="1110905" indent="0">
              <a:buNone/>
              <a:defRPr sz="1200"/>
            </a:lvl3pPr>
            <a:lvl4pPr marL="1666357" indent="0">
              <a:buNone/>
              <a:defRPr sz="1100"/>
            </a:lvl4pPr>
            <a:lvl5pPr marL="2221809" indent="0">
              <a:buNone/>
              <a:defRPr sz="1100"/>
            </a:lvl5pPr>
            <a:lvl6pPr marL="2777261" indent="0">
              <a:buNone/>
              <a:defRPr sz="1100"/>
            </a:lvl6pPr>
            <a:lvl7pPr marL="3332714" indent="0">
              <a:buNone/>
              <a:defRPr sz="1100"/>
            </a:lvl7pPr>
            <a:lvl8pPr marL="3888166" indent="0">
              <a:buNone/>
              <a:defRPr sz="1100"/>
            </a:lvl8pPr>
            <a:lvl9pPr marL="4443618" indent="0">
              <a:buNone/>
              <a:defRPr sz="11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99363" y="5040630"/>
            <a:ext cx="7344728" cy="595075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99363" y="643414"/>
            <a:ext cx="7344728" cy="4320540"/>
          </a:xfrm>
        </p:spPr>
        <p:txBody>
          <a:bodyPr/>
          <a:lstStyle>
            <a:lvl1pPr marL="0" indent="0">
              <a:buNone/>
              <a:defRPr sz="3900"/>
            </a:lvl1pPr>
            <a:lvl2pPr marL="555452" indent="0">
              <a:buNone/>
              <a:defRPr sz="3400"/>
            </a:lvl2pPr>
            <a:lvl3pPr marL="1110905" indent="0">
              <a:buNone/>
              <a:defRPr sz="2900"/>
            </a:lvl3pPr>
            <a:lvl4pPr marL="1666357" indent="0">
              <a:buNone/>
              <a:defRPr sz="2400"/>
            </a:lvl4pPr>
            <a:lvl5pPr marL="2221809" indent="0">
              <a:buNone/>
              <a:defRPr sz="2400"/>
            </a:lvl5pPr>
            <a:lvl6pPr marL="2777261" indent="0">
              <a:buNone/>
              <a:defRPr sz="2400"/>
            </a:lvl6pPr>
            <a:lvl7pPr marL="3332714" indent="0">
              <a:buNone/>
              <a:defRPr sz="2400"/>
            </a:lvl7pPr>
            <a:lvl8pPr marL="3888166" indent="0">
              <a:buNone/>
              <a:defRPr sz="2400"/>
            </a:lvl8pPr>
            <a:lvl9pPr marL="4443618" indent="0">
              <a:buNone/>
              <a:defRPr sz="24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99363" y="5635705"/>
            <a:ext cx="7344728" cy="845105"/>
          </a:xfrm>
        </p:spPr>
        <p:txBody>
          <a:bodyPr/>
          <a:lstStyle>
            <a:lvl1pPr marL="0" indent="0">
              <a:buNone/>
              <a:defRPr sz="1700"/>
            </a:lvl1pPr>
            <a:lvl2pPr marL="555452" indent="0">
              <a:buNone/>
              <a:defRPr sz="1500"/>
            </a:lvl2pPr>
            <a:lvl3pPr marL="1110905" indent="0">
              <a:buNone/>
              <a:defRPr sz="1200"/>
            </a:lvl3pPr>
            <a:lvl4pPr marL="1666357" indent="0">
              <a:buNone/>
              <a:defRPr sz="1100"/>
            </a:lvl4pPr>
            <a:lvl5pPr marL="2221809" indent="0">
              <a:buNone/>
              <a:defRPr sz="1100"/>
            </a:lvl5pPr>
            <a:lvl6pPr marL="2777261" indent="0">
              <a:buNone/>
              <a:defRPr sz="1100"/>
            </a:lvl6pPr>
            <a:lvl7pPr marL="3332714" indent="0">
              <a:buNone/>
              <a:defRPr sz="1100"/>
            </a:lvl7pPr>
            <a:lvl8pPr marL="3888166" indent="0">
              <a:buNone/>
              <a:defRPr sz="1100"/>
            </a:lvl8pPr>
            <a:lvl9pPr marL="4443618" indent="0">
              <a:buNone/>
              <a:defRPr sz="11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061" y="288370"/>
            <a:ext cx="11017092" cy="1200150"/>
          </a:xfrm>
          <a:prstGeom prst="rect">
            <a:avLst/>
          </a:prstGeom>
        </p:spPr>
        <p:txBody>
          <a:bodyPr vert="horz" lIns="111090" tIns="55545" rIns="111090" bIns="55545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2061" y="1680211"/>
            <a:ext cx="11017092" cy="4752261"/>
          </a:xfrm>
          <a:prstGeom prst="rect">
            <a:avLst/>
          </a:prstGeom>
        </p:spPr>
        <p:txBody>
          <a:bodyPr vert="horz" lIns="111090" tIns="55545" rIns="111090" bIns="55545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12061" y="6674168"/>
            <a:ext cx="2856283" cy="383381"/>
          </a:xfrm>
          <a:prstGeom prst="rect">
            <a:avLst/>
          </a:prstGeom>
        </p:spPr>
        <p:txBody>
          <a:bodyPr vert="horz" lIns="111090" tIns="55545" rIns="111090" bIns="55545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82415" y="6674168"/>
            <a:ext cx="3876384" cy="383381"/>
          </a:xfrm>
          <a:prstGeom prst="rect">
            <a:avLst/>
          </a:prstGeom>
        </p:spPr>
        <p:txBody>
          <a:bodyPr vert="horz" lIns="111090" tIns="55545" rIns="111090" bIns="55545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72869" y="6674168"/>
            <a:ext cx="2856283" cy="383381"/>
          </a:xfrm>
          <a:prstGeom prst="rect">
            <a:avLst/>
          </a:prstGeom>
        </p:spPr>
        <p:txBody>
          <a:bodyPr vert="horz" lIns="111090" tIns="55545" rIns="111090" bIns="55545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10905" rtl="0" eaLnBrk="1" latinLnBrk="0" hangingPunct="1">
        <a:spcBef>
          <a:spcPct val="0"/>
        </a:spcBef>
        <a:buNone/>
        <a:defRPr sz="5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6589" indent="-416589" algn="l" defTabSz="1110905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1pPr>
      <a:lvl2pPr marL="902610" indent="-347158" algn="l" defTabSz="1110905" rtl="0" eaLnBrk="1" latinLnBrk="0" hangingPunct="1">
        <a:spcBef>
          <a:spcPct val="20000"/>
        </a:spcBef>
        <a:buFont typeface="Arial" pitchFamily="34" charset="0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388631" indent="-277726" algn="l" defTabSz="1110905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44083" indent="-277726" algn="l" defTabSz="1110905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99535" indent="-277726" algn="l" defTabSz="1110905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4988" indent="-277726" algn="l" defTabSz="111090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10440" indent="-277726" algn="l" defTabSz="111090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165892" indent="-277726" algn="l" defTabSz="111090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721344" indent="-277726" algn="l" defTabSz="111090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110905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55452" algn="l" defTabSz="1110905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10905" algn="l" defTabSz="1110905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66357" algn="l" defTabSz="1110905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21809" algn="l" defTabSz="1110905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77261" algn="l" defTabSz="1110905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32714" algn="l" defTabSz="1110905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88166" algn="l" defTabSz="1110905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443618" algn="l" defTabSz="1110905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-74" y="0"/>
            <a:ext cx="12366245" cy="7200900"/>
            <a:chOff x="-74" y="-52457"/>
            <a:chExt cx="12366245" cy="7239031"/>
          </a:xfrm>
        </p:grpSpPr>
        <p:pic>
          <p:nvPicPr>
            <p:cNvPr id="2" name="Picture 2" descr="C:\Users\User\Desktop\Безымянный-2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88782"/>
            <a:stretch/>
          </p:blipFill>
          <p:spPr bwMode="auto">
            <a:xfrm>
              <a:off x="0" y="-52457"/>
              <a:ext cx="12235553" cy="7725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" name="Picture 2" descr="C:\Users\User\Desktop\Безымянный-2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22842" r="-1068" b="3"/>
            <a:stretch/>
          </p:blipFill>
          <p:spPr bwMode="auto">
            <a:xfrm>
              <a:off x="-74" y="1872343"/>
              <a:ext cx="12366245" cy="531423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" name="TextBox 4"/>
          <p:cNvSpPr txBox="1"/>
          <p:nvPr/>
        </p:nvSpPr>
        <p:spPr>
          <a:xfrm>
            <a:off x="1835421" y="67707"/>
            <a:ext cx="102060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ru-RU" sz="1600" b="1" dirty="0">
                <a:solidFill>
                  <a:schemeClr val="bg1"/>
                </a:solidFill>
                <a:latin typeface="Squad Heavy" pitchFamily="2" charset="0"/>
              </a:rPr>
              <a:t>Информация об обращениях, поступивших в Ипотека-банк </a:t>
            </a:r>
            <a:r>
              <a:rPr lang="uz-Cyrl-UZ" altLang="ru-RU" sz="1600" b="1" dirty="0">
                <a:solidFill>
                  <a:schemeClr val="bg1"/>
                </a:solidFill>
                <a:latin typeface="Squad Heavy" pitchFamily="2" charset="0"/>
              </a:rPr>
              <a:t>за январь</a:t>
            </a:r>
            <a:r>
              <a:rPr lang="en-US" altLang="ru-RU" sz="1600" b="1" dirty="0">
                <a:solidFill>
                  <a:schemeClr val="bg1"/>
                </a:solidFill>
                <a:latin typeface="Squad Heavy" pitchFamily="2" charset="0"/>
              </a:rPr>
              <a:t>-</a:t>
            </a:r>
            <a:r>
              <a:rPr lang="ru-RU" altLang="ru-RU" sz="1600" b="1" dirty="0">
                <a:solidFill>
                  <a:schemeClr val="bg1"/>
                </a:solidFill>
                <a:latin typeface="Squad Heavy" pitchFamily="2" charset="0"/>
              </a:rPr>
              <a:t>май 2025 года</a:t>
            </a:r>
            <a:endParaRPr lang="ru-RU" sz="1600" dirty="0">
              <a:solidFill>
                <a:schemeClr val="bg1"/>
              </a:solidFill>
              <a:latin typeface="Squad Heavy" pitchFamily="2" charset="0"/>
            </a:endParaRPr>
          </a:p>
        </p:txBody>
      </p:sp>
      <p:grpSp>
        <p:nvGrpSpPr>
          <p:cNvPr id="6" name="Group 6">
            <a:extLst>
              <a:ext uri="{FF2B5EF4-FFF2-40B4-BE49-F238E27FC236}">
                <a16:creationId xmlns:a16="http://schemas.microsoft.com/office/drawing/2014/main" id="{D5D6C4E0-16FB-4286-A6B3-3587B8670568}"/>
              </a:ext>
            </a:extLst>
          </p:cNvPr>
          <p:cNvGrpSpPr/>
          <p:nvPr/>
        </p:nvGrpSpPr>
        <p:grpSpPr>
          <a:xfrm>
            <a:off x="2568005" y="2304306"/>
            <a:ext cx="7055995" cy="3668615"/>
            <a:chOff x="1635125" y="1109663"/>
            <a:chExt cx="8921751" cy="4638675"/>
          </a:xfrm>
          <a:solidFill>
            <a:schemeClr val="bg1">
              <a:lumMod val="95000"/>
            </a:schemeClr>
          </a:solidFill>
        </p:grpSpPr>
        <p:sp>
          <p:nvSpPr>
            <p:cNvPr id="7" name="Freeform 14">
              <a:extLst>
                <a:ext uri="{FF2B5EF4-FFF2-40B4-BE49-F238E27FC236}">
                  <a16:creationId xmlns:a16="http://schemas.microsoft.com/office/drawing/2014/main" id="{41AC19A9-1156-4793-B0A2-6F9874F0AF53}"/>
                </a:ext>
              </a:extLst>
            </p:cNvPr>
            <p:cNvSpPr>
              <a:spLocks/>
            </p:cNvSpPr>
            <p:nvPr/>
          </p:nvSpPr>
          <p:spPr bwMode="auto">
            <a:xfrm>
              <a:off x="1635125" y="1109663"/>
              <a:ext cx="3498850" cy="2533650"/>
            </a:xfrm>
            <a:custGeom>
              <a:avLst/>
              <a:gdLst>
                <a:gd name="T0" fmla="*/ 1775 w 2204"/>
                <a:gd name="T1" fmla="*/ 1495 h 1596"/>
                <a:gd name="T2" fmla="*/ 1758 w 2204"/>
                <a:gd name="T3" fmla="*/ 1521 h 1596"/>
                <a:gd name="T4" fmla="*/ 1733 w 2204"/>
                <a:gd name="T5" fmla="*/ 1504 h 1596"/>
                <a:gd name="T6" fmla="*/ 1725 w 2204"/>
                <a:gd name="T7" fmla="*/ 1474 h 1596"/>
                <a:gd name="T8" fmla="*/ 1704 w 2204"/>
                <a:gd name="T9" fmla="*/ 1464 h 1596"/>
                <a:gd name="T10" fmla="*/ 1683 w 2204"/>
                <a:gd name="T11" fmla="*/ 1450 h 1596"/>
                <a:gd name="T12" fmla="*/ 1660 w 2204"/>
                <a:gd name="T13" fmla="*/ 1441 h 1596"/>
                <a:gd name="T14" fmla="*/ 1636 w 2204"/>
                <a:gd name="T15" fmla="*/ 1431 h 1596"/>
                <a:gd name="T16" fmla="*/ 1631 w 2204"/>
                <a:gd name="T17" fmla="*/ 1415 h 1596"/>
                <a:gd name="T18" fmla="*/ 1611 w 2204"/>
                <a:gd name="T19" fmla="*/ 1404 h 1596"/>
                <a:gd name="T20" fmla="*/ 1597 w 2204"/>
                <a:gd name="T21" fmla="*/ 1387 h 1596"/>
                <a:gd name="T22" fmla="*/ 1580 w 2204"/>
                <a:gd name="T23" fmla="*/ 1375 h 1596"/>
                <a:gd name="T24" fmla="*/ 1556 w 2204"/>
                <a:gd name="T25" fmla="*/ 1366 h 1596"/>
                <a:gd name="T26" fmla="*/ 1545 w 2204"/>
                <a:gd name="T27" fmla="*/ 1343 h 1596"/>
                <a:gd name="T28" fmla="*/ 1528 w 2204"/>
                <a:gd name="T29" fmla="*/ 1326 h 1596"/>
                <a:gd name="T30" fmla="*/ 1503 w 2204"/>
                <a:gd name="T31" fmla="*/ 1314 h 1596"/>
                <a:gd name="T32" fmla="*/ 1500 w 2204"/>
                <a:gd name="T33" fmla="*/ 1293 h 1596"/>
                <a:gd name="T34" fmla="*/ 1488 w 2204"/>
                <a:gd name="T35" fmla="*/ 1272 h 1596"/>
                <a:gd name="T36" fmla="*/ 1469 w 2204"/>
                <a:gd name="T37" fmla="*/ 1258 h 1596"/>
                <a:gd name="T38" fmla="*/ 1439 w 2204"/>
                <a:gd name="T39" fmla="*/ 1251 h 1596"/>
                <a:gd name="T40" fmla="*/ 1415 w 2204"/>
                <a:gd name="T41" fmla="*/ 1260 h 1596"/>
                <a:gd name="T42" fmla="*/ 1388 w 2204"/>
                <a:gd name="T43" fmla="*/ 1281 h 1596"/>
                <a:gd name="T44" fmla="*/ 1368 w 2204"/>
                <a:gd name="T45" fmla="*/ 1277 h 1596"/>
                <a:gd name="T46" fmla="*/ 1336 w 2204"/>
                <a:gd name="T47" fmla="*/ 1262 h 1596"/>
                <a:gd name="T48" fmla="*/ 1317 w 2204"/>
                <a:gd name="T49" fmla="*/ 1248 h 1596"/>
                <a:gd name="T50" fmla="*/ 1347 w 2204"/>
                <a:gd name="T51" fmla="*/ 1249 h 1596"/>
                <a:gd name="T52" fmla="*/ 1362 w 2204"/>
                <a:gd name="T53" fmla="*/ 1218 h 1596"/>
                <a:gd name="T54" fmla="*/ 1336 w 2204"/>
                <a:gd name="T55" fmla="*/ 1195 h 1596"/>
                <a:gd name="T56" fmla="*/ 1355 w 2204"/>
                <a:gd name="T57" fmla="*/ 1190 h 1596"/>
                <a:gd name="T58" fmla="*/ 1343 w 2204"/>
                <a:gd name="T59" fmla="*/ 1159 h 1596"/>
                <a:gd name="T60" fmla="*/ 1334 w 2204"/>
                <a:gd name="T61" fmla="*/ 1153 h 1596"/>
                <a:gd name="T62" fmla="*/ 1326 w 2204"/>
                <a:gd name="T63" fmla="*/ 1140 h 1596"/>
                <a:gd name="T64" fmla="*/ 1307 w 2204"/>
                <a:gd name="T65" fmla="*/ 1134 h 1596"/>
                <a:gd name="T66" fmla="*/ 1282 w 2204"/>
                <a:gd name="T67" fmla="*/ 1150 h 1596"/>
                <a:gd name="T68" fmla="*/ 1253 w 2204"/>
                <a:gd name="T69" fmla="*/ 1143 h 1596"/>
                <a:gd name="T70" fmla="*/ 1219 w 2204"/>
                <a:gd name="T71" fmla="*/ 1145 h 1596"/>
                <a:gd name="T72" fmla="*/ 1169 w 2204"/>
                <a:gd name="T73" fmla="*/ 1145 h 1596"/>
                <a:gd name="T74" fmla="*/ 1131 w 2204"/>
                <a:gd name="T75" fmla="*/ 1122 h 1596"/>
                <a:gd name="T76" fmla="*/ 1120 w 2204"/>
                <a:gd name="T77" fmla="*/ 1098 h 1596"/>
                <a:gd name="T78" fmla="*/ 1038 w 2204"/>
                <a:gd name="T79" fmla="*/ 1063 h 1596"/>
                <a:gd name="T80" fmla="*/ 922 w 2204"/>
                <a:gd name="T81" fmla="*/ 983 h 1596"/>
                <a:gd name="T82" fmla="*/ 911 w 2204"/>
                <a:gd name="T83" fmla="*/ 998 h 1596"/>
                <a:gd name="T84" fmla="*/ 885 w 2204"/>
                <a:gd name="T85" fmla="*/ 1019 h 1596"/>
                <a:gd name="T86" fmla="*/ 824 w 2204"/>
                <a:gd name="T87" fmla="*/ 1009 h 1596"/>
                <a:gd name="T88" fmla="*/ 763 w 2204"/>
                <a:gd name="T89" fmla="*/ 1028 h 1596"/>
                <a:gd name="T90" fmla="*/ 808 w 2204"/>
                <a:gd name="T91" fmla="*/ 1052 h 1596"/>
                <a:gd name="T92" fmla="*/ 836 w 2204"/>
                <a:gd name="T93" fmla="*/ 1115 h 1596"/>
                <a:gd name="T94" fmla="*/ 866 w 2204"/>
                <a:gd name="T95" fmla="*/ 1145 h 1596"/>
                <a:gd name="T96" fmla="*/ 831 w 2204"/>
                <a:gd name="T97" fmla="*/ 1117 h 1596"/>
                <a:gd name="T98" fmla="*/ 775 w 2204"/>
                <a:gd name="T99" fmla="*/ 1082 h 1596"/>
                <a:gd name="T100" fmla="*/ 707 w 2204"/>
                <a:gd name="T101" fmla="*/ 1072 h 1596"/>
                <a:gd name="T102" fmla="*/ 657 w 2204"/>
                <a:gd name="T103" fmla="*/ 1171 h 1596"/>
                <a:gd name="T104" fmla="*/ 592 w 2204"/>
                <a:gd name="T105" fmla="*/ 1192 h 1596"/>
                <a:gd name="T106" fmla="*/ 394 w 2204"/>
                <a:gd name="T107" fmla="*/ 1272 h 1596"/>
                <a:gd name="T108" fmla="*/ 343 w 2204"/>
                <a:gd name="T109" fmla="*/ 1310 h 1596"/>
                <a:gd name="T110" fmla="*/ 343 w 2204"/>
                <a:gd name="T111" fmla="*/ 1375 h 1596"/>
                <a:gd name="T112" fmla="*/ 350 w 2204"/>
                <a:gd name="T113" fmla="*/ 1431 h 1596"/>
                <a:gd name="T114" fmla="*/ 366 w 2204"/>
                <a:gd name="T115" fmla="*/ 1469 h 1596"/>
                <a:gd name="T116" fmla="*/ 371 w 2204"/>
                <a:gd name="T117" fmla="*/ 1478 h 1596"/>
                <a:gd name="T118" fmla="*/ 350 w 2204"/>
                <a:gd name="T119" fmla="*/ 1499 h 1596"/>
                <a:gd name="T120" fmla="*/ 132 w 2204"/>
                <a:gd name="T121" fmla="*/ 1490 h 1596"/>
                <a:gd name="T122" fmla="*/ 1043 w 2204"/>
                <a:gd name="T123" fmla="*/ 2 h 1596"/>
                <a:gd name="T124" fmla="*/ 1962 w 2204"/>
                <a:gd name="T125" fmla="*/ 1162 h 1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204" h="1596">
                  <a:moveTo>
                    <a:pt x="2038" y="1460"/>
                  </a:moveTo>
                  <a:lnTo>
                    <a:pt x="2115" y="1568"/>
                  </a:lnTo>
                  <a:lnTo>
                    <a:pt x="2031" y="1587"/>
                  </a:lnTo>
                  <a:lnTo>
                    <a:pt x="2005" y="1596"/>
                  </a:lnTo>
                  <a:lnTo>
                    <a:pt x="1880" y="1481"/>
                  </a:lnTo>
                  <a:lnTo>
                    <a:pt x="1815" y="1478"/>
                  </a:lnTo>
                  <a:lnTo>
                    <a:pt x="1789" y="1472"/>
                  </a:lnTo>
                  <a:lnTo>
                    <a:pt x="1777" y="1476"/>
                  </a:lnTo>
                  <a:lnTo>
                    <a:pt x="1775" y="1476"/>
                  </a:lnTo>
                  <a:lnTo>
                    <a:pt x="1773" y="1476"/>
                  </a:lnTo>
                  <a:lnTo>
                    <a:pt x="1768" y="1481"/>
                  </a:lnTo>
                  <a:lnTo>
                    <a:pt x="1768" y="1488"/>
                  </a:lnTo>
                  <a:lnTo>
                    <a:pt x="1768" y="1493"/>
                  </a:lnTo>
                  <a:lnTo>
                    <a:pt x="1770" y="1495"/>
                  </a:lnTo>
                  <a:lnTo>
                    <a:pt x="1772" y="1495"/>
                  </a:lnTo>
                  <a:lnTo>
                    <a:pt x="1775" y="1495"/>
                  </a:lnTo>
                  <a:lnTo>
                    <a:pt x="1775" y="1497"/>
                  </a:lnTo>
                  <a:lnTo>
                    <a:pt x="1775" y="1499"/>
                  </a:lnTo>
                  <a:lnTo>
                    <a:pt x="1775" y="1502"/>
                  </a:lnTo>
                  <a:lnTo>
                    <a:pt x="1773" y="1504"/>
                  </a:lnTo>
                  <a:lnTo>
                    <a:pt x="1773" y="1507"/>
                  </a:lnTo>
                  <a:lnTo>
                    <a:pt x="1772" y="1511"/>
                  </a:lnTo>
                  <a:lnTo>
                    <a:pt x="1772" y="1512"/>
                  </a:lnTo>
                  <a:lnTo>
                    <a:pt x="1772" y="1514"/>
                  </a:lnTo>
                  <a:lnTo>
                    <a:pt x="1772" y="1516"/>
                  </a:lnTo>
                  <a:lnTo>
                    <a:pt x="1772" y="1518"/>
                  </a:lnTo>
                  <a:lnTo>
                    <a:pt x="1772" y="1519"/>
                  </a:lnTo>
                  <a:lnTo>
                    <a:pt x="1770" y="1519"/>
                  </a:lnTo>
                  <a:lnTo>
                    <a:pt x="1768" y="1521"/>
                  </a:lnTo>
                  <a:lnTo>
                    <a:pt x="1766" y="1519"/>
                  </a:lnTo>
                  <a:lnTo>
                    <a:pt x="1766" y="1521"/>
                  </a:lnTo>
                  <a:lnTo>
                    <a:pt x="1758" y="1521"/>
                  </a:lnTo>
                  <a:lnTo>
                    <a:pt x="1756" y="1519"/>
                  </a:lnTo>
                  <a:lnTo>
                    <a:pt x="1754" y="1519"/>
                  </a:lnTo>
                  <a:lnTo>
                    <a:pt x="1753" y="1518"/>
                  </a:lnTo>
                  <a:lnTo>
                    <a:pt x="1749" y="1516"/>
                  </a:lnTo>
                  <a:lnTo>
                    <a:pt x="1747" y="1516"/>
                  </a:lnTo>
                  <a:lnTo>
                    <a:pt x="1747" y="1514"/>
                  </a:lnTo>
                  <a:lnTo>
                    <a:pt x="1747" y="1512"/>
                  </a:lnTo>
                  <a:lnTo>
                    <a:pt x="1746" y="1512"/>
                  </a:lnTo>
                  <a:lnTo>
                    <a:pt x="1744" y="1511"/>
                  </a:lnTo>
                  <a:lnTo>
                    <a:pt x="1740" y="1509"/>
                  </a:lnTo>
                  <a:lnTo>
                    <a:pt x="1739" y="1509"/>
                  </a:lnTo>
                  <a:lnTo>
                    <a:pt x="1739" y="1507"/>
                  </a:lnTo>
                  <a:lnTo>
                    <a:pt x="1737" y="1505"/>
                  </a:lnTo>
                  <a:lnTo>
                    <a:pt x="1735" y="1505"/>
                  </a:lnTo>
                  <a:lnTo>
                    <a:pt x="1733" y="1505"/>
                  </a:lnTo>
                  <a:lnTo>
                    <a:pt x="1733" y="1504"/>
                  </a:lnTo>
                  <a:lnTo>
                    <a:pt x="1732" y="1502"/>
                  </a:lnTo>
                  <a:lnTo>
                    <a:pt x="1732" y="1500"/>
                  </a:lnTo>
                  <a:lnTo>
                    <a:pt x="1730" y="1497"/>
                  </a:lnTo>
                  <a:lnTo>
                    <a:pt x="1730" y="1493"/>
                  </a:lnTo>
                  <a:lnTo>
                    <a:pt x="1732" y="1492"/>
                  </a:lnTo>
                  <a:lnTo>
                    <a:pt x="1732" y="1490"/>
                  </a:lnTo>
                  <a:lnTo>
                    <a:pt x="1732" y="1488"/>
                  </a:lnTo>
                  <a:lnTo>
                    <a:pt x="1730" y="1486"/>
                  </a:lnTo>
                  <a:lnTo>
                    <a:pt x="1728" y="1485"/>
                  </a:lnTo>
                  <a:lnTo>
                    <a:pt x="1728" y="1481"/>
                  </a:lnTo>
                  <a:lnTo>
                    <a:pt x="1728" y="1479"/>
                  </a:lnTo>
                  <a:lnTo>
                    <a:pt x="1730" y="1478"/>
                  </a:lnTo>
                  <a:lnTo>
                    <a:pt x="1730" y="1476"/>
                  </a:lnTo>
                  <a:lnTo>
                    <a:pt x="1728" y="1476"/>
                  </a:lnTo>
                  <a:lnTo>
                    <a:pt x="1728" y="1474"/>
                  </a:lnTo>
                  <a:lnTo>
                    <a:pt x="1725" y="1474"/>
                  </a:lnTo>
                  <a:lnTo>
                    <a:pt x="1723" y="1474"/>
                  </a:lnTo>
                  <a:lnTo>
                    <a:pt x="1721" y="1472"/>
                  </a:lnTo>
                  <a:lnTo>
                    <a:pt x="1719" y="1472"/>
                  </a:lnTo>
                  <a:lnTo>
                    <a:pt x="1719" y="1471"/>
                  </a:lnTo>
                  <a:lnTo>
                    <a:pt x="1718" y="1471"/>
                  </a:lnTo>
                  <a:lnTo>
                    <a:pt x="1718" y="1469"/>
                  </a:lnTo>
                  <a:lnTo>
                    <a:pt x="1716" y="1469"/>
                  </a:lnTo>
                  <a:lnTo>
                    <a:pt x="1716" y="1467"/>
                  </a:lnTo>
                  <a:lnTo>
                    <a:pt x="1714" y="1467"/>
                  </a:lnTo>
                  <a:lnTo>
                    <a:pt x="1712" y="1467"/>
                  </a:lnTo>
                  <a:lnTo>
                    <a:pt x="1711" y="1467"/>
                  </a:lnTo>
                  <a:lnTo>
                    <a:pt x="1709" y="1467"/>
                  </a:lnTo>
                  <a:lnTo>
                    <a:pt x="1707" y="1465"/>
                  </a:lnTo>
                  <a:lnTo>
                    <a:pt x="1705" y="1465"/>
                  </a:lnTo>
                  <a:lnTo>
                    <a:pt x="1704" y="1465"/>
                  </a:lnTo>
                  <a:lnTo>
                    <a:pt x="1704" y="1464"/>
                  </a:lnTo>
                  <a:lnTo>
                    <a:pt x="1704" y="1462"/>
                  </a:lnTo>
                  <a:lnTo>
                    <a:pt x="1702" y="1462"/>
                  </a:lnTo>
                  <a:lnTo>
                    <a:pt x="1702" y="1460"/>
                  </a:lnTo>
                  <a:lnTo>
                    <a:pt x="1700" y="1460"/>
                  </a:lnTo>
                  <a:lnTo>
                    <a:pt x="1699" y="1460"/>
                  </a:lnTo>
                  <a:lnTo>
                    <a:pt x="1697" y="1458"/>
                  </a:lnTo>
                  <a:lnTo>
                    <a:pt x="1695" y="1458"/>
                  </a:lnTo>
                  <a:lnTo>
                    <a:pt x="1693" y="1457"/>
                  </a:lnTo>
                  <a:lnTo>
                    <a:pt x="1690" y="1457"/>
                  </a:lnTo>
                  <a:lnTo>
                    <a:pt x="1688" y="1457"/>
                  </a:lnTo>
                  <a:lnTo>
                    <a:pt x="1686" y="1457"/>
                  </a:lnTo>
                  <a:lnTo>
                    <a:pt x="1686" y="1455"/>
                  </a:lnTo>
                  <a:lnTo>
                    <a:pt x="1685" y="1453"/>
                  </a:lnTo>
                  <a:lnTo>
                    <a:pt x="1685" y="1451"/>
                  </a:lnTo>
                  <a:lnTo>
                    <a:pt x="1683" y="1451"/>
                  </a:lnTo>
                  <a:lnTo>
                    <a:pt x="1683" y="1450"/>
                  </a:lnTo>
                  <a:lnTo>
                    <a:pt x="1681" y="1450"/>
                  </a:lnTo>
                  <a:lnTo>
                    <a:pt x="1681" y="1448"/>
                  </a:lnTo>
                  <a:lnTo>
                    <a:pt x="1679" y="1448"/>
                  </a:lnTo>
                  <a:lnTo>
                    <a:pt x="1678" y="1448"/>
                  </a:lnTo>
                  <a:lnTo>
                    <a:pt x="1674" y="1450"/>
                  </a:lnTo>
                  <a:lnTo>
                    <a:pt x="1672" y="1450"/>
                  </a:lnTo>
                  <a:lnTo>
                    <a:pt x="1671" y="1450"/>
                  </a:lnTo>
                  <a:lnTo>
                    <a:pt x="1667" y="1448"/>
                  </a:lnTo>
                  <a:lnTo>
                    <a:pt x="1667" y="1446"/>
                  </a:lnTo>
                  <a:lnTo>
                    <a:pt x="1665" y="1446"/>
                  </a:lnTo>
                  <a:lnTo>
                    <a:pt x="1665" y="1445"/>
                  </a:lnTo>
                  <a:lnTo>
                    <a:pt x="1664" y="1445"/>
                  </a:lnTo>
                  <a:lnTo>
                    <a:pt x="1662" y="1445"/>
                  </a:lnTo>
                  <a:lnTo>
                    <a:pt x="1662" y="1443"/>
                  </a:lnTo>
                  <a:lnTo>
                    <a:pt x="1660" y="1443"/>
                  </a:lnTo>
                  <a:lnTo>
                    <a:pt x="1660" y="1441"/>
                  </a:lnTo>
                  <a:lnTo>
                    <a:pt x="1658" y="1441"/>
                  </a:lnTo>
                  <a:lnTo>
                    <a:pt x="1658" y="1439"/>
                  </a:lnTo>
                  <a:lnTo>
                    <a:pt x="1657" y="1438"/>
                  </a:lnTo>
                  <a:lnTo>
                    <a:pt x="1655" y="1438"/>
                  </a:lnTo>
                  <a:lnTo>
                    <a:pt x="1653" y="1438"/>
                  </a:lnTo>
                  <a:lnTo>
                    <a:pt x="1651" y="1438"/>
                  </a:lnTo>
                  <a:lnTo>
                    <a:pt x="1650" y="1438"/>
                  </a:lnTo>
                  <a:lnTo>
                    <a:pt x="1650" y="1436"/>
                  </a:lnTo>
                  <a:lnTo>
                    <a:pt x="1648" y="1436"/>
                  </a:lnTo>
                  <a:lnTo>
                    <a:pt x="1648" y="1434"/>
                  </a:lnTo>
                  <a:lnTo>
                    <a:pt x="1646" y="1434"/>
                  </a:lnTo>
                  <a:lnTo>
                    <a:pt x="1643" y="1434"/>
                  </a:lnTo>
                  <a:lnTo>
                    <a:pt x="1641" y="1434"/>
                  </a:lnTo>
                  <a:lnTo>
                    <a:pt x="1639" y="1432"/>
                  </a:lnTo>
                  <a:lnTo>
                    <a:pt x="1638" y="1431"/>
                  </a:lnTo>
                  <a:lnTo>
                    <a:pt x="1636" y="1431"/>
                  </a:lnTo>
                  <a:lnTo>
                    <a:pt x="1636" y="1429"/>
                  </a:lnTo>
                  <a:lnTo>
                    <a:pt x="1636" y="1427"/>
                  </a:lnTo>
                  <a:lnTo>
                    <a:pt x="1634" y="1427"/>
                  </a:lnTo>
                  <a:lnTo>
                    <a:pt x="1634" y="1425"/>
                  </a:lnTo>
                  <a:lnTo>
                    <a:pt x="1636" y="1425"/>
                  </a:lnTo>
                  <a:lnTo>
                    <a:pt x="1638" y="1422"/>
                  </a:lnTo>
                  <a:lnTo>
                    <a:pt x="1638" y="1420"/>
                  </a:lnTo>
                  <a:lnTo>
                    <a:pt x="1639" y="1420"/>
                  </a:lnTo>
                  <a:lnTo>
                    <a:pt x="1639" y="1418"/>
                  </a:lnTo>
                  <a:lnTo>
                    <a:pt x="1639" y="1417"/>
                  </a:lnTo>
                  <a:lnTo>
                    <a:pt x="1638" y="1417"/>
                  </a:lnTo>
                  <a:lnTo>
                    <a:pt x="1636" y="1417"/>
                  </a:lnTo>
                  <a:lnTo>
                    <a:pt x="1634" y="1415"/>
                  </a:lnTo>
                  <a:lnTo>
                    <a:pt x="1632" y="1417"/>
                  </a:lnTo>
                  <a:lnTo>
                    <a:pt x="1631" y="1417"/>
                  </a:lnTo>
                  <a:lnTo>
                    <a:pt x="1631" y="1415"/>
                  </a:lnTo>
                  <a:lnTo>
                    <a:pt x="1629" y="1415"/>
                  </a:lnTo>
                  <a:lnTo>
                    <a:pt x="1629" y="1411"/>
                  </a:lnTo>
                  <a:lnTo>
                    <a:pt x="1629" y="1410"/>
                  </a:lnTo>
                  <a:lnTo>
                    <a:pt x="1627" y="1410"/>
                  </a:lnTo>
                  <a:lnTo>
                    <a:pt x="1627" y="1408"/>
                  </a:lnTo>
                  <a:lnTo>
                    <a:pt x="1625" y="1408"/>
                  </a:lnTo>
                  <a:lnTo>
                    <a:pt x="1624" y="1406"/>
                  </a:lnTo>
                  <a:lnTo>
                    <a:pt x="1622" y="1406"/>
                  </a:lnTo>
                  <a:lnTo>
                    <a:pt x="1620" y="1406"/>
                  </a:lnTo>
                  <a:lnTo>
                    <a:pt x="1618" y="1406"/>
                  </a:lnTo>
                  <a:lnTo>
                    <a:pt x="1617" y="1406"/>
                  </a:lnTo>
                  <a:lnTo>
                    <a:pt x="1617" y="1404"/>
                  </a:lnTo>
                  <a:lnTo>
                    <a:pt x="1617" y="1403"/>
                  </a:lnTo>
                  <a:lnTo>
                    <a:pt x="1615" y="1403"/>
                  </a:lnTo>
                  <a:lnTo>
                    <a:pt x="1613" y="1403"/>
                  </a:lnTo>
                  <a:lnTo>
                    <a:pt x="1611" y="1404"/>
                  </a:lnTo>
                  <a:lnTo>
                    <a:pt x="1610" y="1404"/>
                  </a:lnTo>
                  <a:lnTo>
                    <a:pt x="1610" y="1403"/>
                  </a:lnTo>
                  <a:lnTo>
                    <a:pt x="1608" y="1403"/>
                  </a:lnTo>
                  <a:lnTo>
                    <a:pt x="1608" y="1401"/>
                  </a:lnTo>
                  <a:lnTo>
                    <a:pt x="1608" y="1399"/>
                  </a:lnTo>
                  <a:lnTo>
                    <a:pt x="1608" y="1397"/>
                  </a:lnTo>
                  <a:lnTo>
                    <a:pt x="1608" y="1396"/>
                  </a:lnTo>
                  <a:lnTo>
                    <a:pt x="1608" y="1394"/>
                  </a:lnTo>
                  <a:lnTo>
                    <a:pt x="1606" y="1392"/>
                  </a:lnTo>
                  <a:lnTo>
                    <a:pt x="1604" y="1392"/>
                  </a:lnTo>
                  <a:lnTo>
                    <a:pt x="1603" y="1394"/>
                  </a:lnTo>
                  <a:lnTo>
                    <a:pt x="1601" y="1392"/>
                  </a:lnTo>
                  <a:lnTo>
                    <a:pt x="1601" y="1390"/>
                  </a:lnTo>
                  <a:lnTo>
                    <a:pt x="1599" y="1390"/>
                  </a:lnTo>
                  <a:lnTo>
                    <a:pt x="1599" y="1389"/>
                  </a:lnTo>
                  <a:lnTo>
                    <a:pt x="1597" y="1387"/>
                  </a:lnTo>
                  <a:lnTo>
                    <a:pt x="1596" y="1387"/>
                  </a:lnTo>
                  <a:lnTo>
                    <a:pt x="1596" y="1385"/>
                  </a:lnTo>
                  <a:lnTo>
                    <a:pt x="1594" y="1385"/>
                  </a:lnTo>
                  <a:lnTo>
                    <a:pt x="1592" y="1384"/>
                  </a:lnTo>
                  <a:lnTo>
                    <a:pt x="1591" y="1384"/>
                  </a:lnTo>
                  <a:lnTo>
                    <a:pt x="1591" y="1385"/>
                  </a:lnTo>
                  <a:lnTo>
                    <a:pt x="1589" y="1385"/>
                  </a:lnTo>
                  <a:lnTo>
                    <a:pt x="1587" y="1385"/>
                  </a:lnTo>
                  <a:lnTo>
                    <a:pt x="1585" y="1385"/>
                  </a:lnTo>
                  <a:lnTo>
                    <a:pt x="1585" y="1384"/>
                  </a:lnTo>
                  <a:lnTo>
                    <a:pt x="1584" y="1384"/>
                  </a:lnTo>
                  <a:lnTo>
                    <a:pt x="1584" y="1382"/>
                  </a:lnTo>
                  <a:lnTo>
                    <a:pt x="1585" y="1380"/>
                  </a:lnTo>
                  <a:lnTo>
                    <a:pt x="1585" y="1377"/>
                  </a:lnTo>
                  <a:lnTo>
                    <a:pt x="1584" y="1377"/>
                  </a:lnTo>
                  <a:lnTo>
                    <a:pt x="1580" y="1375"/>
                  </a:lnTo>
                  <a:lnTo>
                    <a:pt x="1580" y="1373"/>
                  </a:lnTo>
                  <a:lnTo>
                    <a:pt x="1578" y="1373"/>
                  </a:lnTo>
                  <a:lnTo>
                    <a:pt x="1577" y="1371"/>
                  </a:lnTo>
                  <a:lnTo>
                    <a:pt x="1575" y="1371"/>
                  </a:lnTo>
                  <a:lnTo>
                    <a:pt x="1573" y="1371"/>
                  </a:lnTo>
                  <a:lnTo>
                    <a:pt x="1571" y="1371"/>
                  </a:lnTo>
                  <a:lnTo>
                    <a:pt x="1570" y="1371"/>
                  </a:lnTo>
                  <a:lnTo>
                    <a:pt x="1568" y="1370"/>
                  </a:lnTo>
                  <a:lnTo>
                    <a:pt x="1566" y="1370"/>
                  </a:lnTo>
                  <a:lnTo>
                    <a:pt x="1564" y="1370"/>
                  </a:lnTo>
                  <a:lnTo>
                    <a:pt x="1564" y="1368"/>
                  </a:lnTo>
                  <a:lnTo>
                    <a:pt x="1563" y="1368"/>
                  </a:lnTo>
                  <a:lnTo>
                    <a:pt x="1561" y="1368"/>
                  </a:lnTo>
                  <a:lnTo>
                    <a:pt x="1559" y="1368"/>
                  </a:lnTo>
                  <a:lnTo>
                    <a:pt x="1557" y="1368"/>
                  </a:lnTo>
                  <a:lnTo>
                    <a:pt x="1556" y="1366"/>
                  </a:lnTo>
                  <a:lnTo>
                    <a:pt x="1556" y="1364"/>
                  </a:lnTo>
                  <a:lnTo>
                    <a:pt x="1554" y="1363"/>
                  </a:lnTo>
                  <a:lnTo>
                    <a:pt x="1552" y="1361"/>
                  </a:lnTo>
                  <a:lnTo>
                    <a:pt x="1552" y="1359"/>
                  </a:lnTo>
                  <a:lnTo>
                    <a:pt x="1550" y="1357"/>
                  </a:lnTo>
                  <a:lnTo>
                    <a:pt x="1549" y="1357"/>
                  </a:lnTo>
                  <a:lnTo>
                    <a:pt x="1549" y="1356"/>
                  </a:lnTo>
                  <a:lnTo>
                    <a:pt x="1549" y="1354"/>
                  </a:lnTo>
                  <a:lnTo>
                    <a:pt x="1550" y="1354"/>
                  </a:lnTo>
                  <a:lnTo>
                    <a:pt x="1550" y="1352"/>
                  </a:lnTo>
                  <a:lnTo>
                    <a:pt x="1549" y="1350"/>
                  </a:lnTo>
                  <a:lnTo>
                    <a:pt x="1549" y="1349"/>
                  </a:lnTo>
                  <a:lnTo>
                    <a:pt x="1547" y="1347"/>
                  </a:lnTo>
                  <a:lnTo>
                    <a:pt x="1547" y="1345"/>
                  </a:lnTo>
                  <a:lnTo>
                    <a:pt x="1547" y="1343"/>
                  </a:lnTo>
                  <a:lnTo>
                    <a:pt x="1545" y="1343"/>
                  </a:lnTo>
                  <a:lnTo>
                    <a:pt x="1545" y="1342"/>
                  </a:lnTo>
                  <a:lnTo>
                    <a:pt x="1543" y="1342"/>
                  </a:lnTo>
                  <a:lnTo>
                    <a:pt x="1542" y="1340"/>
                  </a:lnTo>
                  <a:lnTo>
                    <a:pt x="1542" y="1338"/>
                  </a:lnTo>
                  <a:lnTo>
                    <a:pt x="1542" y="1336"/>
                  </a:lnTo>
                  <a:lnTo>
                    <a:pt x="1542" y="1335"/>
                  </a:lnTo>
                  <a:lnTo>
                    <a:pt x="1542" y="1333"/>
                  </a:lnTo>
                  <a:lnTo>
                    <a:pt x="1540" y="1333"/>
                  </a:lnTo>
                  <a:lnTo>
                    <a:pt x="1538" y="1331"/>
                  </a:lnTo>
                  <a:lnTo>
                    <a:pt x="1535" y="1331"/>
                  </a:lnTo>
                  <a:lnTo>
                    <a:pt x="1533" y="1331"/>
                  </a:lnTo>
                  <a:lnTo>
                    <a:pt x="1533" y="1329"/>
                  </a:lnTo>
                  <a:lnTo>
                    <a:pt x="1533" y="1328"/>
                  </a:lnTo>
                  <a:lnTo>
                    <a:pt x="1531" y="1326"/>
                  </a:lnTo>
                  <a:lnTo>
                    <a:pt x="1530" y="1326"/>
                  </a:lnTo>
                  <a:lnTo>
                    <a:pt x="1528" y="1326"/>
                  </a:lnTo>
                  <a:lnTo>
                    <a:pt x="1526" y="1326"/>
                  </a:lnTo>
                  <a:lnTo>
                    <a:pt x="1524" y="1326"/>
                  </a:lnTo>
                  <a:lnTo>
                    <a:pt x="1523" y="1324"/>
                  </a:lnTo>
                  <a:lnTo>
                    <a:pt x="1521" y="1324"/>
                  </a:lnTo>
                  <a:lnTo>
                    <a:pt x="1519" y="1323"/>
                  </a:lnTo>
                  <a:lnTo>
                    <a:pt x="1517" y="1323"/>
                  </a:lnTo>
                  <a:lnTo>
                    <a:pt x="1516" y="1323"/>
                  </a:lnTo>
                  <a:lnTo>
                    <a:pt x="1514" y="1323"/>
                  </a:lnTo>
                  <a:lnTo>
                    <a:pt x="1512" y="1323"/>
                  </a:lnTo>
                  <a:lnTo>
                    <a:pt x="1512" y="1321"/>
                  </a:lnTo>
                  <a:lnTo>
                    <a:pt x="1510" y="1319"/>
                  </a:lnTo>
                  <a:lnTo>
                    <a:pt x="1509" y="1319"/>
                  </a:lnTo>
                  <a:lnTo>
                    <a:pt x="1507" y="1317"/>
                  </a:lnTo>
                  <a:lnTo>
                    <a:pt x="1505" y="1317"/>
                  </a:lnTo>
                  <a:lnTo>
                    <a:pt x="1505" y="1316"/>
                  </a:lnTo>
                  <a:lnTo>
                    <a:pt x="1503" y="1314"/>
                  </a:lnTo>
                  <a:lnTo>
                    <a:pt x="1503" y="1312"/>
                  </a:lnTo>
                  <a:lnTo>
                    <a:pt x="1503" y="1310"/>
                  </a:lnTo>
                  <a:lnTo>
                    <a:pt x="1503" y="1309"/>
                  </a:lnTo>
                  <a:lnTo>
                    <a:pt x="1503" y="1307"/>
                  </a:lnTo>
                  <a:lnTo>
                    <a:pt x="1503" y="1305"/>
                  </a:lnTo>
                  <a:lnTo>
                    <a:pt x="1503" y="1303"/>
                  </a:lnTo>
                  <a:lnTo>
                    <a:pt x="1503" y="1302"/>
                  </a:lnTo>
                  <a:lnTo>
                    <a:pt x="1502" y="1302"/>
                  </a:lnTo>
                  <a:lnTo>
                    <a:pt x="1502" y="1300"/>
                  </a:lnTo>
                  <a:lnTo>
                    <a:pt x="1503" y="1300"/>
                  </a:lnTo>
                  <a:lnTo>
                    <a:pt x="1505" y="1300"/>
                  </a:lnTo>
                  <a:lnTo>
                    <a:pt x="1505" y="1298"/>
                  </a:lnTo>
                  <a:lnTo>
                    <a:pt x="1505" y="1296"/>
                  </a:lnTo>
                  <a:lnTo>
                    <a:pt x="1503" y="1295"/>
                  </a:lnTo>
                  <a:lnTo>
                    <a:pt x="1502" y="1295"/>
                  </a:lnTo>
                  <a:lnTo>
                    <a:pt x="1500" y="1293"/>
                  </a:lnTo>
                  <a:lnTo>
                    <a:pt x="1498" y="1293"/>
                  </a:lnTo>
                  <a:lnTo>
                    <a:pt x="1493" y="1293"/>
                  </a:lnTo>
                  <a:lnTo>
                    <a:pt x="1491" y="1293"/>
                  </a:lnTo>
                  <a:lnTo>
                    <a:pt x="1489" y="1293"/>
                  </a:lnTo>
                  <a:lnTo>
                    <a:pt x="1488" y="1291"/>
                  </a:lnTo>
                  <a:lnTo>
                    <a:pt x="1486" y="1289"/>
                  </a:lnTo>
                  <a:lnTo>
                    <a:pt x="1484" y="1288"/>
                  </a:lnTo>
                  <a:lnTo>
                    <a:pt x="1484" y="1286"/>
                  </a:lnTo>
                  <a:lnTo>
                    <a:pt x="1484" y="1284"/>
                  </a:lnTo>
                  <a:lnTo>
                    <a:pt x="1484" y="1282"/>
                  </a:lnTo>
                  <a:lnTo>
                    <a:pt x="1484" y="1281"/>
                  </a:lnTo>
                  <a:lnTo>
                    <a:pt x="1484" y="1279"/>
                  </a:lnTo>
                  <a:lnTo>
                    <a:pt x="1486" y="1277"/>
                  </a:lnTo>
                  <a:lnTo>
                    <a:pt x="1486" y="1275"/>
                  </a:lnTo>
                  <a:lnTo>
                    <a:pt x="1488" y="1274"/>
                  </a:lnTo>
                  <a:lnTo>
                    <a:pt x="1488" y="1272"/>
                  </a:lnTo>
                  <a:lnTo>
                    <a:pt x="1489" y="1270"/>
                  </a:lnTo>
                  <a:lnTo>
                    <a:pt x="1489" y="1268"/>
                  </a:lnTo>
                  <a:lnTo>
                    <a:pt x="1489" y="1267"/>
                  </a:lnTo>
                  <a:lnTo>
                    <a:pt x="1488" y="1265"/>
                  </a:lnTo>
                  <a:lnTo>
                    <a:pt x="1486" y="1263"/>
                  </a:lnTo>
                  <a:lnTo>
                    <a:pt x="1484" y="1262"/>
                  </a:lnTo>
                  <a:lnTo>
                    <a:pt x="1482" y="1260"/>
                  </a:lnTo>
                  <a:lnTo>
                    <a:pt x="1481" y="1260"/>
                  </a:lnTo>
                  <a:lnTo>
                    <a:pt x="1479" y="1260"/>
                  </a:lnTo>
                  <a:lnTo>
                    <a:pt x="1477" y="1260"/>
                  </a:lnTo>
                  <a:lnTo>
                    <a:pt x="1476" y="1260"/>
                  </a:lnTo>
                  <a:lnTo>
                    <a:pt x="1474" y="1258"/>
                  </a:lnTo>
                  <a:lnTo>
                    <a:pt x="1472" y="1260"/>
                  </a:lnTo>
                  <a:lnTo>
                    <a:pt x="1470" y="1260"/>
                  </a:lnTo>
                  <a:lnTo>
                    <a:pt x="1470" y="1258"/>
                  </a:lnTo>
                  <a:lnTo>
                    <a:pt x="1469" y="1258"/>
                  </a:lnTo>
                  <a:lnTo>
                    <a:pt x="1467" y="1256"/>
                  </a:lnTo>
                  <a:lnTo>
                    <a:pt x="1465" y="1256"/>
                  </a:lnTo>
                  <a:lnTo>
                    <a:pt x="1463" y="1255"/>
                  </a:lnTo>
                  <a:lnTo>
                    <a:pt x="1462" y="1255"/>
                  </a:lnTo>
                  <a:lnTo>
                    <a:pt x="1458" y="1255"/>
                  </a:lnTo>
                  <a:lnTo>
                    <a:pt x="1456" y="1255"/>
                  </a:lnTo>
                  <a:lnTo>
                    <a:pt x="1453" y="1255"/>
                  </a:lnTo>
                  <a:lnTo>
                    <a:pt x="1451" y="1253"/>
                  </a:lnTo>
                  <a:lnTo>
                    <a:pt x="1449" y="1253"/>
                  </a:lnTo>
                  <a:lnTo>
                    <a:pt x="1448" y="1253"/>
                  </a:lnTo>
                  <a:lnTo>
                    <a:pt x="1446" y="1253"/>
                  </a:lnTo>
                  <a:lnTo>
                    <a:pt x="1444" y="1253"/>
                  </a:lnTo>
                  <a:lnTo>
                    <a:pt x="1442" y="1253"/>
                  </a:lnTo>
                  <a:lnTo>
                    <a:pt x="1442" y="1251"/>
                  </a:lnTo>
                  <a:lnTo>
                    <a:pt x="1441" y="1251"/>
                  </a:lnTo>
                  <a:lnTo>
                    <a:pt x="1439" y="1251"/>
                  </a:lnTo>
                  <a:lnTo>
                    <a:pt x="1437" y="1249"/>
                  </a:lnTo>
                  <a:lnTo>
                    <a:pt x="1435" y="1248"/>
                  </a:lnTo>
                  <a:lnTo>
                    <a:pt x="1434" y="1248"/>
                  </a:lnTo>
                  <a:lnTo>
                    <a:pt x="1434" y="1249"/>
                  </a:lnTo>
                  <a:lnTo>
                    <a:pt x="1434" y="1251"/>
                  </a:lnTo>
                  <a:lnTo>
                    <a:pt x="1434" y="1253"/>
                  </a:lnTo>
                  <a:lnTo>
                    <a:pt x="1432" y="1253"/>
                  </a:lnTo>
                  <a:lnTo>
                    <a:pt x="1428" y="1253"/>
                  </a:lnTo>
                  <a:lnTo>
                    <a:pt x="1425" y="1253"/>
                  </a:lnTo>
                  <a:lnTo>
                    <a:pt x="1423" y="1255"/>
                  </a:lnTo>
                  <a:lnTo>
                    <a:pt x="1422" y="1258"/>
                  </a:lnTo>
                  <a:lnTo>
                    <a:pt x="1420" y="1258"/>
                  </a:lnTo>
                  <a:lnTo>
                    <a:pt x="1418" y="1260"/>
                  </a:lnTo>
                  <a:lnTo>
                    <a:pt x="1418" y="1262"/>
                  </a:lnTo>
                  <a:lnTo>
                    <a:pt x="1416" y="1260"/>
                  </a:lnTo>
                  <a:lnTo>
                    <a:pt x="1415" y="1260"/>
                  </a:lnTo>
                  <a:lnTo>
                    <a:pt x="1413" y="1263"/>
                  </a:lnTo>
                  <a:lnTo>
                    <a:pt x="1411" y="1267"/>
                  </a:lnTo>
                  <a:lnTo>
                    <a:pt x="1408" y="1270"/>
                  </a:lnTo>
                  <a:lnTo>
                    <a:pt x="1406" y="1270"/>
                  </a:lnTo>
                  <a:lnTo>
                    <a:pt x="1404" y="1270"/>
                  </a:lnTo>
                  <a:lnTo>
                    <a:pt x="1401" y="1267"/>
                  </a:lnTo>
                  <a:lnTo>
                    <a:pt x="1397" y="1263"/>
                  </a:lnTo>
                  <a:lnTo>
                    <a:pt x="1392" y="1260"/>
                  </a:lnTo>
                  <a:lnTo>
                    <a:pt x="1390" y="1260"/>
                  </a:lnTo>
                  <a:lnTo>
                    <a:pt x="1388" y="1262"/>
                  </a:lnTo>
                  <a:lnTo>
                    <a:pt x="1385" y="1265"/>
                  </a:lnTo>
                  <a:lnTo>
                    <a:pt x="1383" y="1267"/>
                  </a:lnTo>
                  <a:lnTo>
                    <a:pt x="1383" y="1270"/>
                  </a:lnTo>
                  <a:lnTo>
                    <a:pt x="1381" y="1274"/>
                  </a:lnTo>
                  <a:lnTo>
                    <a:pt x="1385" y="1275"/>
                  </a:lnTo>
                  <a:lnTo>
                    <a:pt x="1388" y="1281"/>
                  </a:lnTo>
                  <a:lnTo>
                    <a:pt x="1394" y="1286"/>
                  </a:lnTo>
                  <a:lnTo>
                    <a:pt x="1394" y="1288"/>
                  </a:lnTo>
                  <a:lnTo>
                    <a:pt x="1395" y="1291"/>
                  </a:lnTo>
                  <a:lnTo>
                    <a:pt x="1392" y="1291"/>
                  </a:lnTo>
                  <a:lnTo>
                    <a:pt x="1387" y="1296"/>
                  </a:lnTo>
                  <a:lnTo>
                    <a:pt x="1383" y="1289"/>
                  </a:lnTo>
                  <a:lnTo>
                    <a:pt x="1381" y="1288"/>
                  </a:lnTo>
                  <a:lnTo>
                    <a:pt x="1381" y="1286"/>
                  </a:lnTo>
                  <a:lnTo>
                    <a:pt x="1381" y="1284"/>
                  </a:lnTo>
                  <a:lnTo>
                    <a:pt x="1381" y="1282"/>
                  </a:lnTo>
                  <a:lnTo>
                    <a:pt x="1380" y="1281"/>
                  </a:lnTo>
                  <a:lnTo>
                    <a:pt x="1378" y="1279"/>
                  </a:lnTo>
                  <a:lnTo>
                    <a:pt x="1373" y="1277"/>
                  </a:lnTo>
                  <a:lnTo>
                    <a:pt x="1371" y="1277"/>
                  </a:lnTo>
                  <a:lnTo>
                    <a:pt x="1369" y="1277"/>
                  </a:lnTo>
                  <a:lnTo>
                    <a:pt x="1368" y="1277"/>
                  </a:lnTo>
                  <a:lnTo>
                    <a:pt x="1366" y="1277"/>
                  </a:lnTo>
                  <a:lnTo>
                    <a:pt x="1364" y="1277"/>
                  </a:lnTo>
                  <a:lnTo>
                    <a:pt x="1361" y="1277"/>
                  </a:lnTo>
                  <a:lnTo>
                    <a:pt x="1357" y="1277"/>
                  </a:lnTo>
                  <a:lnTo>
                    <a:pt x="1352" y="1275"/>
                  </a:lnTo>
                  <a:lnTo>
                    <a:pt x="1348" y="1272"/>
                  </a:lnTo>
                  <a:lnTo>
                    <a:pt x="1348" y="1270"/>
                  </a:lnTo>
                  <a:lnTo>
                    <a:pt x="1348" y="1268"/>
                  </a:lnTo>
                  <a:lnTo>
                    <a:pt x="1348" y="1265"/>
                  </a:lnTo>
                  <a:lnTo>
                    <a:pt x="1348" y="1260"/>
                  </a:lnTo>
                  <a:lnTo>
                    <a:pt x="1347" y="1260"/>
                  </a:lnTo>
                  <a:lnTo>
                    <a:pt x="1347" y="1258"/>
                  </a:lnTo>
                  <a:lnTo>
                    <a:pt x="1345" y="1258"/>
                  </a:lnTo>
                  <a:lnTo>
                    <a:pt x="1343" y="1258"/>
                  </a:lnTo>
                  <a:lnTo>
                    <a:pt x="1338" y="1260"/>
                  </a:lnTo>
                  <a:lnTo>
                    <a:pt x="1336" y="1262"/>
                  </a:lnTo>
                  <a:lnTo>
                    <a:pt x="1334" y="1262"/>
                  </a:lnTo>
                  <a:lnTo>
                    <a:pt x="1334" y="1263"/>
                  </a:lnTo>
                  <a:lnTo>
                    <a:pt x="1334" y="1265"/>
                  </a:lnTo>
                  <a:lnTo>
                    <a:pt x="1333" y="1265"/>
                  </a:lnTo>
                  <a:lnTo>
                    <a:pt x="1331" y="1265"/>
                  </a:lnTo>
                  <a:lnTo>
                    <a:pt x="1329" y="1265"/>
                  </a:lnTo>
                  <a:lnTo>
                    <a:pt x="1327" y="1263"/>
                  </a:lnTo>
                  <a:lnTo>
                    <a:pt x="1327" y="1262"/>
                  </a:lnTo>
                  <a:lnTo>
                    <a:pt x="1327" y="1260"/>
                  </a:lnTo>
                  <a:lnTo>
                    <a:pt x="1327" y="1258"/>
                  </a:lnTo>
                  <a:lnTo>
                    <a:pt x="1324" y="1256"/>
                  </a:lnTo>
                  <a:lnTo>
                    <a:pt x="1322" y="1255"/>
                  </a:lnTo>
                  <a:lnTo>
                    <a:pt x="1320" y="1255"/>
                  </a:lnTo>
                  <a:lnTo>
                    <a:pt x="1320" y="1253"/>
                  </a:lnTo>
                  <a:lnTo>
                    <a:pt x="1319" y="1251"/>
                  </a:lnTo>
                  <a:lnTo>
                    <a:pt x="1317" y="1248"/>
                  </a:lnTo>
                  <a:lnTo>
                    <a:pt x="1317" y="1246"/>
                  </a:lnTo>
                  <a:lnTo>
                    <a:pt x="1319" y="1244"/>
                  </a:lnTo>
                  <a:lnTo>
                    <a:pt x="1320" y="1242"/>
                  </a:lnTo>
                  <a:lnTo>
                    <a:pt x="1322" y="1242"/>
                  </a:lnTo>
                  <a:lnTo>
                    <a:pt x="1324" y="1242"/>
                  </a:lnTo>
                  <a:lnTo>
                    <a:pt x="1326" y="1242"/>
                  </a:lnTo>
                  <a:lnTo>
                    <a:pt x="1327" y="1242"/>
                  </a:lnTo>
                  <a:lnTo>
                    <a:pt x="1331" y="1242"/>
                  </a:lnTo>
                  <a:lnTo>
                    <a:pt x="1333" y="1244"/>
                  </a:lnTo>
                  <a:lnTo>
                    <a:pt x="1334" y="1244"/>
                  </a:lnTo>
                  <a:lnTo>
                    <a:pt x="1336" y="1246"/>
                  </a:lnTo>
                  <a:lnTo>
                    <a:pt x="1340" y="1248"/>
                  </a:lnTo>
                  <a:lnTo>
                    <a:pt x="1340" y="1249"/>
                  </a:lnTo>
                  <a:lnTo>
                    <a:pt x="1343" y="1249"/>
                  </a:lnTo>
                  <a:lnTo>
                    <a:pt x="1345" y="1249"/>
                  </a:lnTo>
                  <a:lnTo>
                    <a:pt x="1347" y="1249"/>
                  </a:lnTo>
                  <a:lnTo>
                    <a:pt x="1350" y="1249"/>
                  </a:lnTo>
                  <a:lnTo>
                    <a:pt x="1352" y="1248"/>
                  </a:lnTo>
                  <a:lnTo>
                    <a:pt x="1352" y="1246"/>
                  </a:lnTo>
                  <a:lnTo>
                    <a:pt x="1354" y="1244"/>
                  </a:lnTo>
                  <a:lnTo>
                    <a:pt x="1354" y="1242"/>
                  </a:lnTo>
                  <a:lnTo>
                    <a:pt x="1355" y="1241"/>
                  </a:lnTo>
                  <a:lnTo>
                    <a:pt x="1357" y="1241"/>
                  </a:lnTo>
                  <a:lnTo>
                    <a:pt x="1357" y="1239"/>
                  </a:lnTo>
                  <a:lnTo>
                    <a:pt x="1357" y="1235"/>
                  </a:lnTo>
                  <a:lnTo>
                    <a:pt x="1357" y="1234"/>
                  </a:lnTo>
                  <a:lnTo>
                    <a:pt x="1361" y="1228"/>
                  </a:lnTo>
                  <a:lnTo>
                    <a:pt x="1361" y="1225"/>
                  </a:lnTo>
                  <a:lnTo>
                    <a:pt x="1361" y="1223"/>
                  </a:lnTo>
                  <a:lnTo>
                    <a:pt x="1361" y="1221"/>
                  </a:lnTo>
                  <a:lnTo>
                    <a:pt x="1362" y="1220"/>
                  </a:lnTo>
                  <a:lnTo>
                    <a:pt x="1362" y="1218"/>
                  </a:lnTo>
                  <a:lnTo>
                    <a:pt x="1362" y="1216"/>
                  </a:lnTo>
                  <a:lnTo>
                    <a:pt x="1361" y="1214"/>
                  </a:lnTo>
                  <a:lnTo>
                    <a:pt x="1359" y="1214"/>
                  </a:lnTo>
                  <a:lnTo>
                    <a:pt x="1357" y="1213"/>
                  </a:lnTo>
                  <a:lnTo>
                    <a:pt x="1355" y="1211"/>
                  </a:lnTo>
                  <a:lnTo>
                    <a:pt x="1355" y="1209"/>
                  </a:lnTo>
                  <a:lnTo>
                    <a:pt x="1354" y="1207"/>
                  </a:lnTo>
                  <a:lnTo>
                    <a:pt x="1354" y="1206"/>
                  </a:lnTo>
                  <a:lnTo>
                    <a:pt x="1350" y="1204"/>
                  </a:lnTo>
                  <a:lnTo>
                    <a:pt x="1347" y="1204"/>
                  </a:lnTo>
                  <a:lnTo>
                    <a:pt x="1343" y="1202"/>
                  </a:lnTo>
                  <a:lnTo>
                    <a:pt x="1340" y="1201"/>
                  </a:lnTo>
                  <a:lnTo>
                    <a:pt x="1338" y="1199"/>
                  </a:lnTo>
                  <a:lnTo>
                    <a:pt x="1336" y="1197"/>
                  </a:lnTo>
                  <a:lnTo>
                    <a:pt x="1334" y="1195"/>
                  </a:lnTo>
                  <a:lnTo>
                    <a:pt x="1336" y="1195"/>
                  </a:lnTo>
                  <a:lnTo>
                    <a:pt x="1341" y="1194"/>
                  </a:lnTo>
                  <a:lnTo>
                    <a:pt x="1343" y="1190"/>
                  </a:lnTo>
                  <a:lnTo>
                    <a:pt x="1345" y="1190"/>
                  </a:lnTo>
                  <a:lnTo>
                    <a:pt x="1347" y="1190"/>
                  </a:lnTo>
                  <a:lnTo>
                    <a:pt x="1348" y="1192"/>
                  </a:lnTo>
                  <a:lnTo>
                    <a:pt x="1350" y="1192"/>
                  </a:lnTo>
                  <a:lnTo>
                    <a:pt x="1354" y="1194"/>
                  </a:lnTo>
                  <a:lnTo>
                    <a:pt x="1359" y="1195"/>
                  </a:lnTo>
                  <a:lnTo>
                    <a:pt x="1362" y="1195"/>
                  </a:lnTo>
                  <a:lnTo>
                    <a:pt x="1364" y="1195"/>
                  </a:lnTo>
                  <a:lnTo>
                    <a:pt x="1364" y="1194"/>
                  </a:lnTo>
                  <a:lnTo>
                    <a:pt x="1364" y="1192"/>
                  </a:lnTo>
                  <a:lnTo>
                    <a:pt x="1362" y="1192"/>
                  </a:lnTo>
                  <a:lnTo>
                    <a:pt x="1361" y="1190"/>
                  </a:lnTo>
                  <a:lnTo>
                    <a:pt x="1357" y="1190"/>
                  </a:lnTo>
                  <a:lnTo>
                    <a:pt x="1355" y="1190"/>
                  </a:lnTo>
                  <a:lnTo>
                    <a:pt x="1355" y="1188"/>
                  </a:lnTo>
                  <a:lnTo>
                    <a:pt x="1355" y="1187"/>
                  </a:lnTo>
                  <a:lnTo>
                    <a:pt x="1357" y="1185"/>
                  </a:lnTo>
                  <a:lnTo>
                    <a:pt x="1357" y="1181"/>
                  </a:lnTo>
                  <a:lnTo>
                    <a:pt x="1355" y="1180"/>
                  </a:lnTo>
                  <a:lnTo>
                    <a:pt x="1354" y="1176"/>
                  </a:lnTo>
                  <a:lnTo>
                    <a:pt x="1352" y="1174"/>
                  </a:lnTo>
                  <a:lnTo>
                    <a:pt x="1350" y="1173"/>
                  </a:lnTo>
                  <a:lnTo>
                    <a:pt x="1348" y="1169"/>
                  </a:lnTo>
                  <a:lnTo>
                    <a:pt x="1350" y="1167"/>
                  </a:lnTo>
                  <a:lnTo>
                    <a:pt x="1348" y="1166"/>
                  </a:lnTo>
                  <a:lnTo>
                    <a:pt x="1350" y="1162"/>
                  </a:lnTo>
                  <a:lnTo>
                    <a:pt x="1350" y="1160"/>
                  </a:lnTo>
                  <a:lnTo>
                    <a:pt x="1347" y="1160"/>
                  </a:lnTo>
                  <a:lnTo>
                    <a:pt x="1345" y="1159"/>
                  </a:lnTo>
                  <a:lnTo>
                    <a:pt x="1343" y="1159"/>
                  </a:lnTo>
                  <a:lnTo>
                    <a:pt x="1343" y="1160"/>
                  </a:lnTo>
                  <a:lnTo>
                    <a:pt x="1341" y="1160"/>
                  </a:lnTo>
                  <a:lnTo>
                    <a:pt x="1340" y="1162"/>
                  </a:lnTo>
                  <a:lnTo>
                    <a:pt x="1338" y="1162"/>
                  </a:lnTo>
                  <a:lnTo>
                    <a:pt x="1338" y="1160"/>
                  </a:lnTo>
                  <a:lnTo>
                    <a:pt x="1338" y="1159"/>
                  </a:lnTo>
                  <a:lnTo>
                    <a:pt x="1336" y="1157"/>
                  </a:lnTo>
                  <a:lnTo>
                    <a:pt x="1334" y="1157"/>
                  </a:lnTo>
                  <a:lnTo>
                    <a:pt x="1334" y="1155"/>
                  </a:lnTo>
                  <a:lnTo>
                    <a:pt x="1336" y="1155"/>
                  </a:lnTo>
                  <a:lnTo>
                    <a:pt x="1338" y="1155"/>
                  </a:lnTo>
                  <a:lnTo>
                    <a:pt x="1340" y="1155"/>
                  </a:lnTo>
                  <a:lnTo>
                    <a:pt x="1340" y="1153"/>
                  </a:lnTo>
                  <a:lnTo>
                    <a:pt x="1338" y="1153"/>
                  </a:lnTo>
                  <a:lnTo>
                    <a:pt x="1336" y="1153"/>
                  </a:lnTo>
                  <a:lnTo>
                    <a:pt x="1334" y="1153"/>
                  </a:lnTo>
                  <a:lnTo>
                    <a:pt x="1334" y="1152"/>
                  </a:lnTo>
                  <a:lnTo>
                    <a:pt x="1334" y="1150"/>
                  </a:lnTo>
                  <a:lnTo>
                    <a:pt x="1333" y="1150"/>
                  </a:lnTo>
                  <a:lnTo>
                    <a:pt x="1331" y="1150"/>
                  </a:lnTo>
                  <a:lnTo>
                    <a:pt x="1329" y="1150"/>
                  </a:lnTo>
                  <a:lnTo>
                    <a:pt x="1329" y="1148"/>
                  </a:lnTo>
                  <a:lnTo>
                    <a:pt x="1327" y="1148"/>
                  </a:lnTo>
                  <a:lnTo>
                    <a:pt x="1326" y="1148"/>
                  </a:lnTo>
                  <a:lnTo>
                    <a:pt x="1324" y="1150"/>
                  </a:lnTo>
                  <a:lnTo>
                    <a:pt x="1322" y="1150"/>
                  </a:lnTo>
                  <a:lnTo>
                    <a:pt x="1322" y="1148"/>
                  </a:lnTo>
                  <a:lnTo>
                    <a:pt x="1322" y="1147"/>
                  </a:lnTo>
                  <a:lnTo>
                    <a:pt x="1324" y="1145"/>
                  </a:lnTo>
                  <a:lnTo>
                    <a:pt x="1324" y="1143"/>
                  </a:lnTo>
                  <a:lnTo>
                    <a:pt x="1324" y="1141"/>
                  </a:lnTo>
                  <a:lnTo>
                    <a:pt x="1326" y="1140"/>
                  </a:lnTo>
                  <a:lnTo>
                    <a:pt x="1327" y="1140"/>
                  </a:lnTo>
                  <a:lnTo>
                    <a:pt x="1326" y="1138"/>
                  </a:lnTo>
                  <a:lnTo>
                    <a:pt x="1326" y="1136"/>
                  </a:lnTo>
                  <a:lnTo>
                    <a:pt x="1324" y="1136"/>
                  </a:lnTo>
                  <a:lnTo>
                    <a:pt x="1322" y="1134"/>
                  </a:lnTo>
                  <a:lnTo>
                    <a:pt x="1322" y="1133"/>
                  </a:lnTo>
                  <a:lnTo>
                    <a:pt x="1320" y="1133"/>
                  </a:lnTo>
                  <a:lnTo>
                    <a:pt x="1320" y="1131"/>
                  </a:lnTo>
                  <a:lnTo>
                    <a:pt x="1319" y="1131"/>
                  </a:lnTo>
                  <a:lnTo>
                    <a:pt x="1315" y="1129"/>
                  </a:lnTo>
                  <a:lnTo>
                    <a:pt x="1314" y="1129"/>
                  </a:lnTo>
                  <a:lnTo>
                    <a:pt x="1312" y="1129"/>
                  </a:lnTo>
                  <a:lnTo>
                    <a:pt x="1310" y="1131"/>
                  </a:lnTo>
                  <a:lnTo>
                    <a:pt x="1308" y="1131"/>
                  </a:lnTo>
                  <a:lnTo>
                    <a:pt x="1307" y="1133"/>
                  </a:lnTo>
                  <a:lnTo>
                    <a:pt x="1307" y="1134"/>
                  </a:lnTo>
                  <a:lnTo>
                    <a:pt x="1305" y="1134"/>
                  </a:lnTo>
                  <a:lnTo>
                    <a:pt x="1303" y="1136"/>
                  </a:lnTo>
                  <a:lnTo>
                    <a:pt x="1301" y="1138"/>
                  </a:lnTo>
                  <a:lnTo>
                    <a:pt x="1301" y="1140"/>
                  </a:lnTo>
                  <a:lnTo>
                    <a:pt x="1300" y="1140"/>
                  </a:lnTo>
                  <a:lnTo>
                    <a:pt x="1298" y="1141"/>
                  </a:lnTo>
                  <a:lnTo>
                    <a:pt x="1298" y="1143"/>
                  </a:lnTo>
                  <a:lnTo>
                    <a:pt x="1296" y="1145"/>
                  </a:lnTo>
                  <a:lnTo>
                    <a:pt x="1294" y="1147"/>
                  </a:lnTo>
                  <a:lnTo>
                    <a:pt x="1293" y="1147"/>
                  </a:lnTo>
                  <a:lnTo>
                    <a:pt x="1291" y="1147"/>
                  </a:lnTo>
                  <a:lnTo>
                    <a:pt x="1289" y="1148"/>
                  </a:lnTo>
                  <a:lnTo>
                    <a:pt x="1287" y="1148"/>
                  </a:lnTo>
                  <a:lnTo>
                    <a:pt x="1286" y="1148"/>
                  </a:lnTo>
                  <a:lnTo>
                    <a:pt x="1284" y="1150"/>
                  </a:lnTo>
                  <a:lnTo>
                    <a:pt x="1282" y="1150"/>
                  </a:lnTo>
                  <a:lnTo>
                    <a:pt x="1280" y="1150"/>
                  </a:lnTo>
                  <a:lnTo>
                    <a:pt x="1280" y="1148"/>
                  </a:lnTo>
                  <a:lnTo>
                    <a:pt x="1279" y="1148"/>
                  </a:lnTo>
                  <a:lnTo>
                    <a:pt x="1279" y="1147"/>
                  </a:lnTo>
                  <a:lnTo>
                    <a:pt x="1279" y="1145"/>
                  </a:lnTo>
                  <a:lnTo>
                    <a:pt x="1275" y="1145"/>
                  </a:lnTo>
                  <a:lnTo>
                    <a:pt x="1273" y="1143"/>
                  </a:lnTo>
                  <a:lnTo>
                    <a:pt x="1270" y="1141"/>
                  </a:lnTo>
                  <a:lnTo>
                    <a:pt x="1268" y="1141"/>
                  </a:lnTo>
                  <a:lnTo>
                    <a:pt x="1266" y="1141"/>
                  </a:lnTo>
                  <a:lnTo>
                    <a:pt x="1263" y="1140"/>
                  </a:lnTo>
                  <a:lnTo>
                    <a:pt x="1260" y="1140"/>
                  </a:lnTo>
                  <a:lnTo>
                    <a:pt x="1258" y="1140"/>
                  </a:lnTo>
                  <a:lnTo>
                    <a:pt x="1256" y="1141"/>
                  </a:lnTo>
                  <a:lnTo>
                    <a:pt x="1254" y="1143"/>
                  </a:lnTo>
                  <a:lnTo>
                    <a:pt x="1253" y="1143"/>
                  </a:lnTo>
                  <a:lnTo>
                    <a:pt x="1251" y="1143"/>
                  </a:lnTo>
                  <a:lnTo>
                    <a:pt x="1249" y="1143"/>
                  </a:lnTo>
                  <a:lnTo>
                    <a:pt x="1249" y="1141"/>
                  </a:lnTo>
                  <a:lnTo>
                    <a:pt x="1247" y="1143"/>
                  </a:lnTo>
                  <a:lnTo>
                    <a:pt x="1246" y="1143"/>
                  </a:lnTo>
                  <a:lnTo>
                    <a:pt x="1244" y="1143"/>
                  </a:lnTo>
                  <a:lnTo>
                    <a:pt x="1242" y="1143"/>
                  </a:lnTo>
                  <a:lnTo>
                    <a:pt x="1240" y="1145"/>
                  </a:lnTo>
                  <a:lnTo>
                    <a:pt x="1237" y="1145"/>
                  </a:lnTo>
                  <a:lnTo>
                    <a:pt x="1235" y="1143"/>
                  </a:lnTo>
                  <a:lnTo>
                    <a:pt x="1230" y="1141"/>
                  </a:lnTo>
                  <a:lnTo>
                    <a:pt x="1228" y="1141"/>
                  </a:lnTo>
                  <a:lnTo>
                    <a:pt x="1226" y="1141"/>
                  </a:lnTo>
                  <a:lnTo>
                    <a:pt x="1225" y="1141"/>
                  </a:lnTo>
                  <a:lnTo>
                    <a:pt x="1221" y="1145"/>
                  </a:lnTo>
                  <a:lnTo>
                    <a:pt x="1219" y="1145"/>
                  </a:lnTo>
                  <a:lnTo>
                    <a:pt x="1216" y="1147"/>
                  </a:lnTo>
                  <a:lnTo>
                    <a:pt x="1214" y="1147"/>
                  </a:lnTo>
                  <a:lnTo>
                    <a:pt x="1212" y="1147"/>
                  </a:lnTo>
                  <a:lnTo>
                    <a:pt x="1212" y="1145"/>
                  </a:lnTo>
                  <a:lnTo>
                    <a:pt x="1211" y="1145"/>
                  </a:lnTo>
                  <a:lnTo>
                    <a:pt x="1209" y="1143"/>
                  </a:lnTo>
                  <a:lnTo>
                    <a:pt x="1207" y="1143"/>
                  </a:lnTo>
                  <a:lnTo>
                    <a:pt x="1202" y="1145"/>
                  </a:lnTo>
                  <a:lnTo>
                    <a:pt x="1200" y="1145"/>
                  </a:lnTo>
                  <a:lnTo>
                    <a:pt x="1193" y="1145"/>
                  </a:lnTo>
                  <a:lnTo>
                    <a:pt x="1186" y="1145"/>
                  </a:lnTo>
                  <a:lnTo>
                    <a:pt x="1183" y="1145"/>
                  </a:lnTo>
                  <a:lnTo>
                    <a:pt x="1181" y="1145"/>
                  </a:lnTo>
                  <a:lnTo>
                    <a:pt x="1179" y="1145"/>
                  </a:lnTo>
                  <a:lnTo>
                    <a:pt x="1174" y="1145"/>
                  </a:lnTo>
                  <a:lnTo>
                    <a:pt x="1169" y="1145"/>
                  </a:lnTo>
                  <a:lnTo>
                    <a:pt x="1167" y="1145"/>
                  </a:lnTo>
                  <a:lnTo>
                    <a:pt x="1167" y="1143"/>
                  </a:lnTo>
                  <a:lnTo>
                    <a:pt x="1167" y="1141"/>
                  </a:lnTo>
                  <a:lnTo>
                    <a:pt x="1165" y="1141"/>
                  </a:lnTo>
                  <a:lnTo>
                    <a:pt x="1164" y="1140"/>
                  </a:lnTo>
                  <a:lnTo>
                    <a:pt x="1164" y="1138"/>
                  </a:lnTo>
                  <a:lnTo>
                    <a:pt x="1164" y="1134"/>
                  </a:lnTo>
                  <a:lnTo>
                    <a:pt x="1164" y="1133"/>
                  </a:lnTo>
                  <a:lnTo>
                    <a:pt x="1160" y="1131"/>
                  </a:lnTo>
                  <a:lnTo>
                    <a:pt x="1155" y="1131"/>
                  </a:lnTo>
                  <a:lnTo>
                    <a:pt x="1148" y="1127"/>
                  </a:lnTo>
                  <a:lnTo>
                    <a:pt x="1143" y="1126"/>
                  </a:lnTo>
                  <a:lnTo>
                    <a:pt x="1139" y="1124"/>
                  </a:lnTo>
                  <a:lnTo>
                    <a:pt x="1136" y="1124"/>
                  </a:lnTo>
                  <a:lnTo>
                    <a:pt x="1134" y="1122"/>
                  </a:lnTo>
                  <a:lnTo>
                    <a:pt x="1131" y="1122"/>
                  </a:lnTo>
                  <a:lnTo>
                    <a:pt x="1129" y="1120"/>
                  </a:lnTo>
                  <a:lnTo>
                    <a:pt x="1129" y="1119"/>
                  </a:lnTo>
                  <a:lnTo>
                    <a:pt x="1127" y="1117"/>
                  </a:lnTo>
                  <a:lnTo>
                    <a:pt x="1125" y="1115"/>
                  </a:lnTo>
                  <a:lnTo>
                    <a:pt x="1125" y="1113"/>
                  </a:lnTo>
                  <a:lnTo>
                    <a:pt x="1122" y="1113"/>
                  </a:lnTo>
                  <a:lnTo>
                    <a:pt x="1120" y="1112"/>
                  </a:lnTo>
                  <a:lnTo>
                    <a:pt x="1120" y="1110"/>
                  </a:lnTo>
                  <a:lnTo>
                    <a:pt x="1120" y="1108"/>
                  </a:lnTo>
                  <a:lnTo>
                    <a:pt x="1118" y="1106"/>
                  </a:lnTo>
                  <a:lnTo>
                    <a:pt x="1117" y="1105"/>
                  </a:lnTo>
                  <a:lnTo>
                    <a:pt x="1117" y="1103"/>
                  </a:lnTo>
                  <a:lnTo>
                    <a:pt x="1117" y="1101"/>
                  </a:lnTo>
                  <a:lnTo>
                    <a:pt x="1118" y="1101"/>
                  </a:lnTo>
                  <a:lnTo>
                    <a:pt x="1120" y="1099"/>
                  </a:lnTo>
                  <a:lnTo>
                    <a:pt x="1120" y="1098"/>
                  </a:lnTo>
                  <a:lnTo>
                    <a:pt x="1120" y="1096"/>
                  </a:lnTo>
                  <a:lnTo>
                    <a:pt x="1115" y="1089"/>
                  </a:lnTo>
                  <a:lnTo>
                    <a:pt x="1104" y="1075"/>
                  </a:lnTo>
                  <a:lnTo>
                    <a:pt x="1101" y="1070"/>
                  </a:lnTo>
                  <a:lnTo>
                    <a:pt x="1096" y="1063"/>
                  </a:lnTo>
                  <a:lnTo>
                    <a:pt x="1094" y="1063"/>
                  </a:lnTo>
                  <a:lnTo>
                    <a:pt x="1092" y="1063"/>
                  </a:lnTo>
                  <a:lnTo>
                    <a:pt x="1084" y="1063"/>
                  </a:lnTo>
                  <a:lnTo>
                    <a:pt x="1068" y="1065"/>
                  </a:lnTo>
                  <a:lnTo>
                    <a:pt x="1064" y="1066"/>
                  </a:lnTo>
                  <a:lnTo>
                    <a:pt x="1059" y="1066"/>
                  </a:lnTo>
                  <a:lnTo>
                    <a:pt x="1054" y="1066"/>
                  </a:lnTo>
                  <a:lnTo>
                    <a:pt x="1047" y="1065"/>
                  </a:lnTo>
                  <a:lnTo>
                    <a:pt x="1043" y="1065"/>
                  </a:lnTo>
                  <a:lnTo>
                    <a:pt x="1042" y="1065"/>
                  </a:lnTo>
                  <a:lnTo>
                    <a:pt x="1038" y="1063"/>
                  </a:lnTo>
                  <a:lnTo>
                    <a:pt x="976" y="1012"/>
                  </a:lnTo>
                  <a:lnTo>
                    <a:pt x="969" y="1005"/>
                  </a:lnTo>
                  <a:lnTo>
                    <a:pt x="956" y="995"/>
                  </a:lnTo>
                  <a:lnTo>
                    <a:pt x="941" y="981"/>
                  </a:lnTo>
                  <a:lnTo>
                    <a:pt x="930" y="972"/>
                  </a:lnTo>
                  <a:lnTo>
                    <a:pt x="925" y="969"/>
                  </a:lnTo>
                  <a:lnTo>
                    <a:pt x="923" y="969"/>
                  </a:lnTo>
                  <a:lnTo>
                    <a:pt x="925" y="972"/>
                  </a:lnTo>
                  <a:lnTo>
                    <a:pt x="925" y="974"/>
                  </a:lnTo>
                  <a:lnTo>
                    <a:pt x="925" y="976"/>
                  </a:lnTo>
                  <a:lnTo>
                    <a:pt x="923" y="976"/>
                  </a:lnTo>
                  <a:lnTo>
                    <a:pt x="922" y="977"/>
                  </a:lnTo>
                  <a:lnTo>
                    <a:pt x="922" y="979"/>
                  </a:lnTo>
                  <a:lnTo>
                    <a:pt x="923" y="981"/>
                  </a:lnTo>
                  <a:lnTo>
                    <a:pt x="923" y="983"/>
                  </a:lnTo>
                  <a:lnTo>
                    <a:pt x="922" y="983"/>
                  </a:lnTo>
                  <a:lnTo>
                    <a:pt x="920" y="981"/>
                  </a:lnTo>
                  <a:lnTo>
                    <a:pt x="918" y="983"/>
                  </a:lnTo>
                  <a:lnTo>
                    <a:pt x="920" y="984"/>
                  </a:lnTo>
                  <a:lnTo>
                    <a:pt x="922" y="986"/>
                  </a:lnTo>
                  <a:lnTo>
                    <a:pt x="925" y="988"/>
                  </a:lnTo>
                  <a:lnTo>
                    <a:pt x="928" y="991"/>
                  </a:lnTo>
                  <a:lnTo>
                    <a:pt x="928" y="993"/>
                  </a:lnTo>
                  <a:lnTo>
                    <a:pt x="928" y="995"/>
                  </a:lnTo>
                  <a:lnTo>
                    <a:pt x="925" y="997"/>
                  </a:lnTo>
                  <a:lnTo>
                    <a:pt x="923" y="997"/>
                  </a:lnTo>
                  <a:lnTo>
                    <a:pt x="920" y="997"/>
                  </a:lnTo>
                  <a:lnTo>
                    <a:pt x="918" y="995"/>
                  </a:lnTo>
                  <a:lnTo>
                    <a:pt x="916" y="993"/>
                  </a:lnTo>
                  <a:lnTo>
                    <a:pt x="913" y="995"/>
                  </a:lnTo>
                  <a:lnTo>
                    <a:pt x="911" y="997"/>
                  </a:lnTo>
                  <a:lnTo>
                    <a:pt x="911" y="998"/>
                  </a:lnTo>
                  <a:lnTo>
                    <a:pt x="913" y="1000"/>
                  </a:lnTo>
                  <a:lnTo>
                    <a:pt x="913" y="1002"/>
                  </a:lnTo>
                  <a:lnTo>
                    <a:pt x="915" y="1004"/>
                  </a:lnTo>
                  <a:lnTo>
                    <a:pt x="915" y="1005"/>
                  </a:lnTo>
                  <a:lnTo>
                    <a:pt x="913" y="1009"/>
                  </a:lnTo>
                  <a:lnTo>
                    <a:pt x="913" y="1011"/>
                  </a:lnTo>
                  <a:lnTo>
                    <a:pt x="913" y="1012"/>
                  </a:lnTo>
                  <a:lnTo>
                    <a:pt x="913" y="1014"/>
                  </a:lnTo>
                  <a:lnTo>
                    <a:pt x="911" y="1016"/>
                  </a:lnTo>
                  <a:lnTo>
                    <a:pt x="909" y="1018"/>
                  </a:lnTo>
                  <a:lnTo>
                    <a:pt x="908" y="1019"/>
                  </a:lnTo>
                  <a:lnTo>
                    <a:pt x="906" y="1021"/>
                  </a:lnTo>
                  <a:lnTo>
                    <a:pt x="901" y="1019"/>
                  </a:lnTo>
                  <a:lnTo>
                    <a:pt x="897" y="1019"/>
                  </a:lnTo>
                  <a:lnTo>
                    <a:pt x="892" y="1019"/>
                  </a:lnTo>
                  <a:lnTo>
                    <a:pt x="885" y="1019"/>
                  </a:lnTo>
                  <a:lnTo>
                    <a:pt x="878" y="1021"/>
                  </a:lnTo>
                  <a:lnTo>
                    <a:pt x="876" y="1021"/>
                  </a:lnTo>
                  <a:lnTo>
                    <a:pt x="873" y="1021"/>
                  </a:lnTo>
                  <a:lnTo>
                    <a:pt x="869" y="1021"/>
                  </a:lnTo>
                  <a:lnTo>
                    <a:pt x="866" y="1021"/>
                  </a:lnTo>
                  <a:lnTo>
                    <a:pt x="864" y="1021"/>
                  </a:lnTo>
                  <a:lnTo>
                    <a:pt x="861" y="1018"/>
                  </a:lnTo>
                  <a:lnTo>
                    <a:pt x="859" y="1018"/>
                  </a:lnTo>
                  <a:lnTo>
                    <a:pt x="855" y="1018"/>
                  </a:lnTo>
                  <a:lnTo>
                    <a:pt x="852" y="1018"/>
                  </a:lnTo>
                  <a:lnTo>
                    <a:pt x="850" y="1018"/>
                  </a:lnTo>
                  <a:lnTo>
                    <a:pt x="848" y="1016"/>
                  </a:lnTo>
                  <a:lnTo>
                    <a:pt x="847" y="1014"/>
                  </a:lnTo>
                  <a:lnTo>
                    <a:pt x="838" y="1012"/>
                  </a:lnTo>
                  <a:lnTo>
                    <a:pt x="831" y="1009"/>
                  </a:lnTo>
                  <a:lnTo>
                    <a:pt x="824" y="1009"/>
                  </a:lnTo>
                  <a:lnTo>
                    <a:pt x="819" y="1007"/>
                  </a:lnTo>
                  <a:lnTo>
                    <a:pt x="812" y="1007"/>
                  </a:lnTo>
                  <a:lnTo>
                    <a:pt x="805" y="1007"/>
                  </a:lnTo>
                  <a:lnTo>
                    <a:pt x="803" y="1007"/>
                  </a:lnTo>
                  <a:lnTo>
                    <a:pt x="798" y="1009"/>
                  </a:lnTo>
                  <a:lnTo>
                    <a:pt x="793" y="1012"/>
                  </a:lnTo>
                  <a:lnTo>
                    <a:pt x="789" y="1014"/>
                  </a:lnTo>
                  <a:lnTo>
                    <a:pt x="782" y="1018"/>
                  </a:lnTo>
                  <a:lnTo>
                    <a:pt x="775" y="1021"/>
                  </a:lnTo>
                  <a:lnTo>
                    <a:pt x="772" y="1025"/>
                  </a:lnTo>
                  <a:lnTo>
                    <a:pt x="770" y="1025"/>
                  </a:lnTo>
                  <a:lnTo>
                    <a:pt x="768" y="1025"/>
                  </a:lnTo>
                  <a:lnTo>
                    <a:pt x="766" y="1025"/>
                  </a:lnTo>
                  <a:lnTo>
                    <a:pt x="765" y="1025"/>
                  </a:lnTo>
                  <a:lnTo>
                    <a:pt x="763" y="1026"/>
                  </a:lnTo>
                  <a:lnTo>
                    <a:pt x="763" y="1028"/>
                  </a:lnTo>
                  <a:lnTo>
                    <a:pt x="763" y="1031"/>
                  </a:lnTo>
                  <a:lnTo>
                    <a:pt x="763" y="1033"/>
                  </a:lnTo>
                  <a:lnTo>
                    <a:pt x="763" y="1037"/>
                  </a:lnTo>
                  <a:lnTo>
                    <a:pt x="765" y="1038"/>
                  </a:lnTo>
                  <a:lnTo>
                    <a:pt x="768" y="1038"/>
                  </a:lnTo>
                  <a:lnTo>
                    <a:pt x="772" y="1040"/>
                  </a:lnTo>
                  <a:lnTo>
                    <a:pt x="780" y="1044"/>
                  </a:lnTo>
                  <a:lnTo>
                    <a:pt x="786" y="1047"/>
                  </a:lnTo>
                  <a:lnTo>
                    <a:pt x="789" y="1049"/>
                  </a:lnTo>
                  <a:lnTo>
                    <a:pt x="791" y="1049"/>
                  </a:lnTo>
                  <a:lnTo>
                    <a:pt x="793" y="1051"/>
                  </a:lnTo>
                  <a:lnTo>
                    <a:pt x="798" y="1052"/>
                  </a:lnTo>
                  <a:lnTo>
                    <a:pt x="800" y="1052"/>
                  </a:lnTo>
                  <a:lnTo>
                    <a:pt x="803" y="1052"/>
                  </a:lnTo>
                  <a:lnTo>
                    <a:pt x="807" y="1052"/>
                  </a:lnTo>
                  <a:lnTo>
                    <a:pt x="808" y="1052"/>
                  </a:lnTo>
                  <a:lnTo>
                    <a:pt x="810" y="1054"/>
                  </a:lnTo>
                  <a:lnTo>
                    <a:pt x="812" y="1059"/>
                  </a:lnTo>
                  <a:lnTo>
                    <a:pt x="814" y="1063"/>
                  </a:lnTo>
                  <a:lnTo>
                    <a:pt x="815" y="1070"/>
                  </a:lnTo>
                  <a:lnTo>
                    <a:pt x="817" y="1075"/>
                  </a:lnTo>
                  <a:lnTo>
                    <a:pt x="819" y="1079"/>
                  </a:lnTo>
                  <a:lnTo>
                    <a:pt x="820" y="1082"/>
                  </a:lnTo>
                  <a:lnTo>
                    <a:pt x="826" y="1091"/>
                  </a:lnTo>
                  <a:lnTo>
                    <a:pt x="831" y="1098"/>
                  </a:lnTo>
                  <a:lnTo>
                    <a:pt x="834" y="1101"/>
                  </a:lnTo>
                  <a:lnTo>
                    <a:pt x="836" y="1105"/>
                  </a:lnTo>
                  <a:lnTo>
                    <a:pt x="836" y="1106"/>
                  </a:lnTo>
                  <a:lnTo>
                    <a:pt x="836" y="1108"/>
                  </a:lnTo>
                  <a:lnTo>
                    <a:pt x="836" y="1110"/>
                  </a:lnTo>
                  <a:lnTo>
                    <a:pt x="836" y="1113"/>
                  </a:lnTo>
                  <a:lnTo>
                    <a:pt x="836" y="1115"/>
                  </a:lnTo>
                  <a:lnTo>
                    <a:pt x="836" y="1117"/>
                  </a:lnTo>
                  <a:lnTo>
                    <a:pt x="838" y="1117"/>
                  </a:lnTo>
                  <a:lnTo>
                    <a:pt x="840" y="1117"/>
                  </a:lnTo>
                  <a:lnTo>
                    <a:pt x="841" y="1117"/>
                  </a:lnTo>
                  <a:lnTo>
                    <a:pt x="843" y="1117"/>
                  </a:lnTo>
                  <a:lnTo>
                    <a:pt x="845" y="1119"/>
                  </a:lnTo>
                  <a:lnTo>
                    <a:pt x="852" y="1124"/>
                  </a:lnTo>
                  <a:lnTo>
                    <a:pt x="861" y="1129"/>
                  </a:lnTo>
                  <a:lnTo>
                    <a:pt x="868" y="1133"/>
                  </a:lnTo>
                  <a:lnTo>
                    <a:pt x="868" y="1134"/>
                  </a:lnTo>
                  <a:lnTo>
                    <a:pt x="869" y="1134"/>
                  </a:lnTo>
                  <a:lnTo>
                    <a:pt x="869" y="1136"/>
                  </a:lnTo>
                  <a:lnTo>
                    <a:pt x="868" y="1138"/>
                  </a:lnTo>
                  <a:lnTo>
                    <a:pt x="866" y="1141"/>
                  </a:lnTo>
                  <a:lnTo>
                    <a:pt x="866" y="1143"/>
                  </a:lnTo>
                  <a:lnTo>
                    <a:pt x="866" y="1145"/>
                  </a:lnTo>
                  <a:lnTo>
                    <a:pt x="866" y="1147"/>
                  </a:lnTo>
                  <a:lnTo>
                    <a:pt x="866" y="1148"/>
                  </a:lnTo>
                  <a:lnTo>
                    <a:pt x="864" y="1148"/>
                  </a:lnTo>
                  <a:lnTo>
                    <a:pt x="862" y="1147"/>
                  </a:lnTo>
                  <a:lnTo>
                    <a:pt x="857" y="1145"/>
                  </a:lnTo>
                  <a:lnTo>
                    <a:pt x="852" y="1143"/>
                  </a:lnTo>
                  <a:lnTo>
                    <a:pt x="845" y="1143"/>
                  </a:lnTo>
                  <a:lnTo>
                    <a:pt x="840" y="1143"/>
                  </a:lnTo>
                  <a:lnTo>
                    <a:pt x="834" y="1143"/>
                  </a:lnTo>
                  <a:lnTo>
                    <a:pt x="831" y="1145"/>
                  </a:lnTo>
                  <a:lnTo>
                    <a:pt x="829" y="1145"/>
                  </a:lnTo>
                  <a:lnTo>
                    <a:pt x="831" y="1138"/>
                  </a:lnTo>
                  <a:lnTo>
                    <a:pt x="833" y="1131"/>
                  </a:lnTo>
                  <a:lnTo>
                    <a:pt x="833" y="1126"/>
                  </a:lnTo>
                  <a:lnTo>
                    <a:pt x="833" y="1122"/>
                  </a:lnTo>
                  <a:lnTo>
                    <a:pt x="831" y="1117"/>
                  </a:lnTo>
                  <a:lnTo>
                    <a:pt x="829" y="1108"/>
                  </a:lnTo>
                  <a:lnTo>
                    <a:pt x="827" y="1105"/>
                  </a:lnTo>
                  <a:lnTo>
                    <a:pt x="824" y="1099"/>
                  </a:lnTo>
                  <a:lnTo>
                    <a:pt x="820" y="1096"/>
                  </a:lnTo>
                  <a:lnTo>
                    <a:pt x="817" y="1092"/>
                  </a:lnTo>
                  <a:lnTo>
                    <a:pt x="814" y="1091"/>
                  </a:lnTo>
                  <a:lnTo>
                    <a:pt x="810" y="1089"/>
                  </a:lnTo>
                  <a:lnTo>
                    <a:pt x="805" y="1087"/>
                  </a:lnTo>
                  <a:lnTo>
                    <a:pt x="803" y="1087"/>
                  </a:lnTo>
                  <a:lnTo>
                    <a:pt x="800" y="1086"/>
                  </a:lnTo>
                  <a:lnTo>
                    <a:pt x="798" y="1086"/>
                  </a:lnTo>
                  <a:lnTo>
                    <a:pt x="796" y="1086"/>
                  </a:lnTo>
                  <a:lnTo>
                    <a:pt x="791" y="1084"/>
                  </a:lnTo>
                  <a:lnTo>
                    <a:pt x="787" y="1084"/>
                  </a:lnTo>
                  <a:lnTo>
                    <a:pt x="779" y="1082"/>
                  </a:lnTo>
                  <a:lnTo>
                    <a:pt x="775" y="1082"/>
                  </a:lnTo>
                  <a:lnTo>
                    <a:pt x="772" y="1082"/>
                  </a:lnTo>
                  <a:lnTo>
                    <a:pt x="770" y="1082"/>
                  </a:lnTo>
                  <a:lnTo>
                    <a:pt x="761" y="1084"/>
                  </a:lnTo>
                  <a:lnTo>
                    <a:pt x="756" y="1087"/>
                  </a:lnTo>
                  <a:lnTo>
                    <a:pt x="751" y="1091"/>
                  </a:lnTo>
                  <a:lnTo>
                    <a:pt x="751" y="1080"/>
                  </a:lnTo>
                  <a:lnTo>
                    <a:pt x="753" y="1075"/>
                  </a:lnTo>
                  <a:lnTo>
                    <a:pt x="749" y="1072"/>
                  </a:lnTo>
                  <a:lnTo>
                    <a:pt x="739" y="1070"/>
                  </a:lnTo>
                  <a:lnTo>
                    <a:pt x="730" y="1068"/>
                  </a:lnTo>
                  <a:lnTo>
                    <a:pt x="728" y="1063"/>
                  </a:lnTo>
                  <a:lnTo>
                    <a:pt x="725" y="1063"/>
                  </a:lnTo>
                  <a:lnTo>
                    <a:pt x="721" y="1068"/>
                  </a:lnTo>
                  <a:lnTo>
                    <a:pt x="714" y="1072"/>
                  </a:lnTo>
                  <a:lnTo>
                    <a:pt x="711" y="1072"/>
                  </a:lnTo>
                  <a:lnTo>
                    <a:pt x="707" y="1072"/>
                  </a:lnTo>
                  <a:lnTo>
                    <a:pt x="706" y="1075"/>
                  </a:lnTo>
                  <a:lnTo>
                    <a:pt x="702" y="1079"/>
                  </a:lnTo>
                  <a:lnTo>
                    <a:pt x="699" y="1080"/>
                  </a:lnTo>
                  <a:lnTo>
                    <a:pt x="695" y="1091"/>
                  </a:lnTo>
                  <a:lnTo>
                    <a:pt x="692" y="1094"/>
                  </a:lnTo>
                  <a:lnTo>
                    <a:pt x="685" y="1092"/>
                  </a:lnTo>
                  <a:lnTo>
                    <a:pt x="679" y="1092"/>
                  </a:lnTo>
                  <a:lnTo>
                    <a:pt x="674" y="1096"/>
                  </a:lnTo>
                  <a:lnTo>
                    <a:pt x="674" y="1101"/>
                  </a:lnTo>
                  <a:lnTo>
                    <a:pt x="678" y="1105"/>
                  </a:lnTo>
                  <a:lnTo>
                    <a:pt x="683" y="1110"/>
                  </a:lnTo>
                  <a:lnTo>
                    <a:pt x="688" y="1117"/>
                  </a:lnTo>
                  <a:lnTo>
                    <a:pt x="686" y="1124"/>
                  </a:lnTo>
                  <a:lnTo>
                    <a:pt x="672" y="1152"/>
                  </a:lnTo>
                  <a:lnTo>
                    <a:pt x="662" y="1169"/>
                  </a:lnTo>
                  <a:lnTo>
                    <a:pt x="657" y="1171"/>
                  </a:lnTo>
                  <a:lnTo>
                    <a:pt x="655" y="1171"/>
                  </a:lnTo>
                  <a:lnTo>
                    <a:pt x="653" y="1167"/>
                  </a:lnTo>
                  <a:lnTo>
                    <a:pt x="650" y="1166"/>
                  </a:lnTo>
                  <a:lnTo>
                    <a:pt x="646" y="1166"/>
                  </a:lnTo>
                  <a:lnTo>
                    <a:pt x="643" y="1167"/>
                  </a:lnTo>
                  <a:lnTo>
                    <a:pt x="643" y="1169"/>
                  </a:lnTo>
                  <a:lnTo>
                    <a:pt x="643" y="1174"/>
                  </a:lnTo>
                  <a:lnTo>
                    <a:pt x="646" y="1178"/>
                  </a:lnTo>
                  <a:lnTo>
                    <a:pt x="646" y="1181"/>
                  </a:lnTo>
                  <a:lnTo>
                    <a:pt x="641" y="1183"/>
                  </a:lnTo>
                  <a:lnTo>
                    <a:pt x="641" y="1187"/>
                  </a:lnTo>
                  <a:lnTo>
                    <a:pt x="627" y="1188"/>
                  </a:lnTo>
                  <a:lnTo>
                    <a:pt x="622" y="1187"/>
                  </a:lnTo>
                  <a:lnTo>
                    <a:pt x="615" y="1187"/>
                  </a:lnTo>
                  <a:lnTo>
                    <a:pt x="606" y="1188"/>
                  </a:lnTo>
                  <a:lnTo>
                    <a:pt x="592" y="1192"/>
                  </a:lnTo>
                  <a:lnTo>
                    <a:pt x="582" y="1197"/>
                  </a:lnTo>
                  <a:lnTo>
                    <a:pt x="580" y="1199"/>
                  </a:lnTo>
                  <a:lnTo>
                    <a:pt x="571" y="1197"/>
                  </a:lnTo>
                  <a:lnTo>
                    <a:pt x="566" y="1197"/>
                  </a:lnTo>
                  <a:lnTo>
                    <a:pt x="556" y="1195"/>
                  </a:lnTo>
                  <a:lnTo>
                    <a:pt x="538" y="1192"/>
                  </a:lnTo>
                  <a:lnTo>
                    <a:pt x="519" y="1192"/>
                  </a:lnTo>
                  <a:lnTo>
                    <a:pt x="496" y="1192"/>
                  </a:lnTo>
                  <a:lnTo>
                    <a:pt x="470" y="1195"/>
                  </a:lnTo>
                  <a:lnTo>
                    <a:pt x="456" y="1201"/>
                  </a:lnTo>
                  <a:lnTo>
                    <a:pt x="442" y="1214"/>
                  </a:lnTo>
                  <a:lnTo>
                    <a:pt x="420" y="1244"/>
                  </a:lnTo>
                  <a:lnTo>
                    <a:pt x="411" y="1255"/>
                  </a:lnTo>
                  <a:lnTo>
                    <a:pt x="397" y="1270"/>
                  </a:lnTo>
                  <a:lnTo>
                    <a:pt x="395" y="1272"/>
                  </a:lnTo>
                  <a:lnTo>
                    <a:pt x="394" y="1272"/>
                  </a:lnTo>
                  <a:lnTo>
                    <a:pt x="392" y="1272"/>
                  </a:lnTo>
                  <a:lnTo>
                    <a:pt x="388" y="1272"/>
                  </a:lnTo>
                  <a:lnTo>
                    <a:pt x="380" y="1272"/>
                  </a:lnTo>
                  <a:lnTo>
                    <a:pt x="374" y="1272"/>
                  </a:lnTo>
                  <a:lnTo>
                    <a:pt x="373" y="1272"/>
                  </a:lnTo>
                  <a:lnTo>
                    <a:pt x="371" y="1272"/>
                  </a:lnTo>
                  <a:lnTo>
                    <a:pt x="366" y="1274"/>
                  </a:lnTo>
                  <a:lnTo>
                    <a:pt x="357" y="1275"/>
                  </a:lnTo>
                  <a:lnTo>
                    <a:pt x="355" y="1277"/>
                  </a:lnTo>
                  <a:lnTo>
                    <a:pt x="354" y="1279"/>
                  </a:lnTo>
                  <a:lnTo>
                    <a:pt x="350" y="1281"/>
                  </a:lnTo>
                  <a:lnTo>
                    <a:pt x="348" y="1284"/>
                  </a:lnTo>
                  <a:lnTo>
                    <a:pt x="347" y="1288"/>
                  </a:lnTo>
                  <a:lnTo>
                    <a:pt x="345" y="1291"/>
                  </a:lnTo>
                  <a:lnTo>
                    <a:pt x="345" y="1296"/>
                  </a:lnTo>
                  <a:lnTo>
                    <a:pt x="343" y="1310"/>
                  </a:lnTo>
                  <a:lnTo>
                    <a:pt x="341" y="1323"/>
                  </a:lnTo>
                  <a:lnTo>
                    <a:pt x="341" y="1333"/>
                  </a:lnTo>
                  <a:lnTo>
                    <a:pt x="341" y="1335"/>
                  </a:lnTo>
                  <a:lnTo>
                    <a:pt x="340" y="1336"/>
                  </a:lnTo>
                  <a:lnTo>
                    <a:pt x="341" y="1343"/>
                  </a:lnTo>
                  <a:lnTo>
                    <a:pt x="341" y="1349"/>
                  </a:lnTo>
                  <a:lnTo>
                    <a:pt x="340" y="1350"/>
                  </a:lnTo>
                  <a:lnTo>
                    <a:pt x="340" y="1352"/>
                  </a:lnTo>
                  <a:lnTo>
                    <a:pt x="338" y="1356"/>
                  </a:lnTo>
                  <a:lnTo>
                    <a:pt x="338" y="1359"/>
                  </a:lnTo>
                  <a:lnTo>
                    <a:pt x="336" y="1361"/>
                  </a:lnTo>
                  <a:lnTo>
                    <a:pt x="338" y="1361"/>
                  </a:lnTo>
                  <a:lnTo>
                    <a:pt x="338" y="1364"/>
                  </a:lnTo>
                  <a:lnTo>
                    <a:pt x="338" y="1366"/>
                  </a:lnTo>
                  <a:lnTo>
                    <a:pt x="340" y="1370"/>
                  </a:lnTo>
                  <a:lnTo>
                    <a:pt x="343" y="1375"/>
                  </a:lnTo>
                  <a:lnTo>
                    <a:pt x="348" y="1385"/>
                  </a:lnTo>
                  <a:lnTo>
                    <a:pt x="352" y="1394"/>
                  </a:lnTo>
                  <a:lnTo>
                    <a:pt x="354" y="1397"/>
                  </a:lnTo>
                  <a:lnTo>
                    <a:pt x="354" y="1399"/>
                  </a:lnTo>
                  <a:lnTo>
                    <a:pt x="352" y="1404"/>
                  </a:lnTo>
                  <a:lnTo>
                    <a:pt x="352" y="1410"/>
                  </a:lnTo>
                  <a:lnTo>
                    <a:pt x="350" y="1410"/>
                  </a:lnTo>
                  <a:lnTo>
                    <a:pt x="350" y="1411"/>
                  </a:lnTo>
                  <a:lnTo>
                    <a:pt x="348" y="1413"/>
                  </a:lnTo>
                  <a:lnTo>
                    <a:pt x="348" y="1415"/>
                  </a:lnTo>
                  <a:lnTo>
                    <a:pt x="350" y="1418"/>
                  </a:lnTo>
                  <a:lnTo>
                    <a:pt x="350" y="1420"/>
                  </a:lnTo>
                  <a:lnTo>
                    <a:pt x="352" y="1425"/>
                  </a:lnTo>
                  <a:lnTo>
                    <a:pt x="352" y="1427"/>
                  </a:lnTo>
                  <a:lnTo>
                    <a:pt x="352" y="1429"/>
                  </a:lnTo>
                  <a:lnTo>
                    <a:pt x="350" y="1431"/>
                  </a:lnTo>
                  <a:lnTo>
                    <a:pt x="348" y="1431"/>
                  </a:lnTo>
                  <a:lnTo>
                    <a:pt x="348" y="1434"/>
                  </a:lnTo>
                  <a:lnTo>
                    <a:pt x="348" y="1436"/>
                  </a:lnTo>
                  <a:lnTo>
                    <a:pt x="348" y="1438"/>
                  </a:lnTo>
                  <a:lnTo>
                    <a:pt x="347" y="1439"/>
                  </a:lnTo>
                  <a:lnTo>
                    <a:pt x="347" y="1441"/>
                  </a:lnTo>
                  <a:lnTo>
                    <a:pt x="348" y="1445"/>
                  </a:lnTo>
                  <a:lnTo>
                    <a:pt x="350" y="1450"/>
                  </a:lnTo>
                  <a:lnTo>
                    <a:pt x="354" y="1451"/>
                  </a:lnTo>
                  <a:lnTo>
                    <a:pt x="355" y="1453"/>
                  </a:lnTo>
                  <a:lnTo>
                    <a:pt x="359" y="1458"/>
                  </a:lnTo>
                  <a:lnTo>
                    <a:pt x="361" y="1462"/>
                  </a:lnTo>
                  <a:lnTo>
                    <a:pt x="361" y="1464"/>
                  </a:lnTo>
                  <a:lnTo>
                    <a:pt x="362" y="1464"/>
                  </a:lnTo>
                  <a:lnTo>
                    <a:pt x="364" y="1467"/>
                  </a:lnTo>
                  <a:lnTo>
                    <a:pt x="366" y="1469"/>
                  </a:lnTo>
                  <a:lnTo>
                    <a:pt x="368" y="1469"/>
                  </a:lnTo>
                  <a:lnTo>
                    <a:pt x="369" y="1469"/>
                  </a:lnTo>
                  <a:lnTo>
                    <a:pt x="373" y="1469"/>
                  </a:lnTo>
                  <a:lnTo>
                    <a:pt x="374" y="1469"/>
                  </a:lnTo>
                  <a:lnTo>
                    <a:pt x="378" y="1467"/>
                  </a:lnTo>
                  <a:lnTo>
                    <a:pt x="380" y="1465"/>
                  </a:lnTo>
                  <a:lnTo>
                    <a:pt x="380" y="1464"/>
                  </a:lnTo>
                  <a:lnTo>
                    <a:pt x="381" y="1464"/>
                  </a:lnTo>
                  <a:lnTo>
                    <a:pt x="385" y="1464"/>
                  </a:lnTo>
                  <a:lnTo>
                    <a:pt x="387" y="1465"/>
                  </a:lnTo>
                  <a:lnTo>
                    <a:pt x="385" y="1469"/>
                  </a:lnTo>
                  <a:lnTo>
                    <a:pt x="385" y="1471"/>
                  </a:lnTo>
                  <a:lnTo>
                    <a:pt x="383" y="1474"/>
                  </a:lnTo>
                  <a:lnTo>
                    <a:pt x="381" y="1474"/>
                  </a:lnTo>
                  <a:lnTo>
                    <a:pt x="378" y="1476"/>
                  </a:lnTo>
                  <a:lnTo>
                    <a:pt x="371" y="1478"/>
                  </a:lnTo>
                  <a:lnTo>
                    <a:pt x="366" y="1478"/>
                  </a:lnTo>
                  <a:lnTo>
                    <a:pt x="362" y="1478"/>
                  </a:lnTo>
                  <a:lnTo>
                    <a:pt x="361" y="1478"/>
                  </a:lnTo>
                  <a:lnTo>
                    <a:pt x="359" y="1479"/>
                  </a:lnTo>
                  <a:lnTo>
                    <a:pt x="357" y="1479"/>
                  </a:lnTo>
                  <a:lnTo>
                    <a:pt x="355" y="1479"/>
                  </a:lnTo>
                  <a:lnTo>
                    <a:pt x="352" y="1481"/>
                  </a:lnTo>
                  <a:lnTo>
                    <a:pt x="350" y="1481"/>
                  </a:lnTo>
                  <a:lnTo>
                    <a:pt x="348" y="1483"/>
                  </a:lnTo>
                  <a:lnTo>
                    <a:pt x="348" y="1485"/>
                  </a:lnTo>
                  <a:lnTo>
                    <a:pt x="348" y="1486"/>
                  </a:lnTo>
                  <a:lnTo>
                    <a:pt x="350" y="1488"/>
                  </a:lnTo>
                  <a:lnTo>
                    <a:pt x="352" y="1490"/>
                  </a:lnTo>
                  <a:lnTo>
                    <a:pt x="352" y="1492"/>
                  </a:lnTo>
                  <a:lnTo>
                    <a:pt x="350" y="1495"/>
                  </a:lnTo>
                  <a:lnTo>
                    <a:pt x="350" y="1499"/>
                  </a:lnTo>
                  <a:lnTo>
                    <a:pt x="348" y="1502"/>
                  </a:lnTo>
                  <a:lnTo>
                    <a:pt x="345" y="1505"/>
                  </a:lnTo>
                  <a:lnTo>
                    <a:pt x="343" y="1509"/>
                  </a:lnTo>
                  <a:lnTo>
                    <a:pt x="340" y="1509"/>
                  </a:lnTo>
                  <a:lnTo>
                    <a:pt x="340" y="1511"/>
                  </a:lnTo>
                  <a:lnTo>
                    <a:pt x="338" y="1511"/>
                  </a:lnTo>
                  <a:lnTo>
                    <a:pt x="336" y="1511"/>
                  </a:lnTo>
                  <a:lnTo>
                    <a:pt x="333" y="1509"/>
                  </a:lnTo>
                  <a:lnTo>
                    <a:pt x="329" y="1509"/>
                  </a:lnTo>
                  <a:lnTo>
                    <a:pt x="324" y="1507"/>
                  </a:lnTo>
                  <a:lnTo>
                    <a:pt x="303" y="1504"/>
                  </a:lnTo>
                  <a:lnTo>
                    <a:pt x="261" y="1497"/>
                  </a:lnTo>
                  <a:lnTo>
                    <a:pt x="258" y="1497"/>
                  </a:lnTo>
                  <a:lnTo>
                    <a:pt x="183" y="1492"/>
                  </a:lnTo>
                  <a:lnTo>
                    <a:pt x="162" y="1492"/>
                  </a:lnTo>
                  <a:lnTo>
                    <a:pt x="132" y="1490"/>
                  </a:lnTo>
                  <a:lnTo>
                    <a:pt x="92" y="1486"/>
                  </a:lnTo>
                  <a:lnTo>
                    <a:pt x="61" y="1485"/>
                  </a:lnTo>
                  <a:lnTo>
                    <a:pt x="31" y="1485"/>
                  </a:lnTo>
                  <a:lnTo>
                    <a:pt x="14" y="1483"/>
                  </a:lnTo>
                  <a:lnTo>
                    <a:pt x="0" y="1483"/>
                  </a:lnTo>
                  <a:lnTo>
                    <a:pt x="0" y="1472"/>
                  </a:lnTo>
                  <a:lnTo>
                    <a:pt x="73" y="873"/>
                  </a:lnTo>
                  <a:lnTo>
                    <a:pt x="101" y="659"/>
                  </a:lnTo>
                  <a:lnTo>
                    <a:pt x="129" y="446"/>
                  </a:lnTo>
                  <a:lnTo>
                    <a:pt x="138" y="381"/>
                  </a:lnTo>
                  <a:lnTo>
                    <a:pt x="158" y="239"/>
                  </a:lnTo>
                  <a:lnTo>
                    <a:pt x="162" y="209"/>
                  </a:lnTo>
                  <a:lnTo>
                    <a:pt x="446" y="141"/>
                  </a:lnTo>
                  <a:lnTo>
                    <a:pt x="784" y="57"/>
                  </a:lnTo>
                  <a:lnTo>
                    <a:pt x="1037" y="0"/>
                  </a:lnTo>
                  <a:lnTo>
                    <a:pt x="1043" y="2"/>
                  </a:lnTo>
                  <a:lnTo>
                    <a:pt x="1045" y="3"/>
                  </a:lnTo>
                  <a:lnTo>
                    <a:pt x="1073" y="14"/>
                  </a:lnTo>
                  <a:lnTo>
                    <a:pt x="1091" y="22"/>
                  </a:lnTo>
                  <a:lnTo>
                    <a:pt x="1310" y="122"/>
                  </a:lnTo>
                  <a:lnTo>
                    <a:pt x="1472" y="195"/>
                  </a:lnTo>
                  <a:lnTo>
                    <a:pt x="1697" y="343"/>
                  </a:lnTo>
                  <a:lnTo>
                    <a:pt x="1794" y="408"/>
                  </a:lnTo>
                  <a:lnTo>
                    <a:pt x="1793" y="462"/>
                  </a:lnTo>
                  <a:lnTo>
                    <a:pt x="1827" y="500"/>
                  </a:lnTo>
                  <a:lnTo>
                    <a:pt x="2031" y="688"/>
                  </a:lnTo>
                  <a:lnTo>
                    <a:pt x="2068" y="721"/>
                  </a:lnTo>
                  <a:lnTo>
                    <a:pt x="2129" y="803"/>
                  </a:lnTo>
                  <a:lnTo>
                    <a:pt x="2204" y="821"/>
                  </a:lnTo>
                  <a:lnTo>
                    <a:pt x="2094" y="944"/>
                  </a:lnTo>
                  <a:lnTo>
                    <a:pt x="2003" y="1049"/>
                  </a:lnTo>
                  <a:lnTo>
                    <a:pt x="1962" y="1162"/>
                  </a:lnTo>
                  <a:lnTo>
                    <a:pt x="1995" y="1234"/>
                  </a:lnTo>
                  <a:lnTo>
                    <a:pt x="2000" y="1242"/>
                  </a:lnTo>
                  <a:lnTo>
                    <a:pt x="1894" y="1277"/>
                  </a:lnTo>
                  <a:lnTo>
                    <a:pt x="2038" y="1460"/>
                  </a:lnTo>
                  <a:close/>
                </a:path>
              </a:pathLst>
            </a:custGeom>
            <a:solidFill>
              <a:srgbClr val="00B050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FDD4A1D1-19A5-4F8C-B843-C321D987B844}"/>
                </a:ext>
              </a:extLst>
            </p:cNvPr>
            <p:cNvSpPr>
              <a:spLocks/>
            </p:cNvSpPr>
            <p:nvPr/>
          </p:nvSpPr>
          <p:spPr bwMode="auto">
            <a:xfrm>
              <a:off x="9136063" y="3336925"/>
              <a:ext cx="939800" cy="500063"/>
            </a:xfrm>
            <a:custGeom>
              <a:avLst/>
              <a:gdLst>
                <a:gd name="T0" fmla="*/ 557 w 592"/>
                <a:gd name="T1" fmla="*/ 219 h 315"/>
                <a:gd name="T2" fmla="*/ 526 w 592"/>
                <a:gd name="T3" fmla="*/ 230 h 315"/>
                <a:gd name="T4" fmla="*/ 503 w 592"/>
                <a:gd name="T5" fmla="*/ 228 h 315"/>
                <a:gd name="T6" fmla="*/ 482 w 592"/>
                <a:gd name="T7" fmla="*/ 221 h 315"/>
                <a:gd name="T8" fmla="*/ 463 w 592"/>
                <a:gd name="T9" fmla="*/ 219 h 315"/>
                <a:gd name="T10" fmla="*/ 440 w 592"/>
                <a:gd name="T11" fmla="*/ 226 h 315"/>
                <a:gd name="T12" fmla="*/ 421 w 592"/>
                <a:gd name="T13" fmla="*/ 235 h 315"/>
                <a:gd name="T14" fmla="*/ 371 w 592"/>
                <a:gd name="T15" fmla="*/ 263 h 315"/>
                <a:gd name="T16" fmla="*/ 317 w 592"/>
                <a:gd name="T17" fmla="*/ 296 h 315"/>
                <a:gd name="T18" fmla="*/ 210 w 592"/>
                <a:gd name="T19" fmla="*/ 292 h 315"/>
                <a:gd name="T20" fmla="*/ 158 w 592"/>
                <a:gd name="T21" fmla="*/ 277 h 315"/>
                <a:gd name="T22" fmla="*/ 129 w 592"/>
                <a:gd name="T23" fmla="*/ 284 h 315"/>
                <a:gd name="T24" fmla="*/ 97 w 592"/>
                <a:gd name="T25" fmla="*/ 272 h 315"/>
                <a:gd name="T26" fmla="*/ 88 w 592"/>
                <a:gd name="T27" fmla="*/ 259 h 315"/>
                <a:gd name="T28" fmla="*/ 75 w 592"/>
                <a:gd name="T29" fmla="*/ 240 h 315"/>
                <a:gd name="T30" fmla="*/ 57 w 592"/>
                <a:gd name="T31" fmla="*/ 218 h 315"/>
                <a:gd name="T32" fmla="*/ 40 w 592"/>
                <a:gd name="T33" fmla="*/ 198 h 315"/>
                <a:gd name="T34" fmla="*/ 22 w 592"/>
                <a:gd name="T35" fmla="*/ 172 h 315"/>
                <a:gd name="T36" fmla="*/ 14 w 592"/>
                <a:gd name="T37" fmla="*/ 139 h 315"/>
                <a:gd name="T38" fmla="*/ 7 w 592"/>
                <a:gd name="T39" fmla="*/ 109 h 315"/>
                <a:gd name="T40" fmla="*/ 0 w 592"/>
                <a:gd name="T41" fmla="*/ 99 h 315"/>
                <a:gd name="T42" fmla="*/ 15 w 592"/>
                <a:gd name="T43" fmla="*/ 78 h 315"/>
                <a:gd name="T44" fmla="*/ 40 w 592"/>
                <a:gd name="T45" fmla="*/ 61 h 315"/>
                <a:gd name="T46" fmla="*/ 52 w 592"/>
                <a:gd name="T47" fmla="*/ 50 h 315"/>
                <a:gd name="T48" fmla="*/ 66 w 592"/>
                <a:gd name="T49" fmla="*/ 36 h 315"/>
                <a:gd name="T50" fmla="*/ 90 w 592"/>
                <a:gd name="T51" fmla="*/ 31 h 315"/>
                <a:gd name="T52" fmla="*/ 115 w 592"/>
                <a:gd name="T53" fmla="*/ 29 h 315"/>
                <a:gd name="T54" fmla="*/ 130 w 592"/>
                <a:gd name="T55" fmla="*/ 55 h 315"/>
                <a:gd name="T56" fmla="*/ 127 w 592"/>
                <a:gd name="T57" fmla="*/ 83 h 315"/>
                <a:gd name="T58" fmla="*/ 129 w 592"/>
                <a:gd name="T59" fmla="*/ 120 h 315"/>
                <a:gd name="T60" fmla="*/ 151 w 592"/>
                <a:gd name="T61" fmla="*/ 104 h 315"/>
                <a:gd name="T62" fmla="*/ 174 w 592"/>
                <a:gd name="T63" fmla="*/ 123 h 315"/>
                <a:gd name="T64" fmla="*/ 193 w 592"/>
                <a:gd name="T65" fmla="*/ 130 h 315"/>
                <a:gd name="T66" fmla="*/ 217 w 592"/>
                <a:gd name="T67" fmla="*/ 129 h 315"/>
                <a:gd name="T68" fmla="*/ 238 w 592"/>
                <a:gd name="T69" fmla="*/ 139 h 315"/>
                <a:gd name="T70" fmla="*/ 254 w 592"/>
                <a:gd name="T71" fmla="*/ 125 h 315"/>
                <a:gd name="T72" fmla="*/ 275 w 592"/>
                <a:gd name="T73" fmla="*/ 127 h 315"/>
                <a:gd name="T74" fmla="*/ 291 w 592"/>
                <a:gd name="T75" fmla="*/ 136 h 315"/>
                <a:gd name="T76" fmla="*/ 298 w 592"/>
                <a:gd name="T77" fmla="*/ 143 h 315"/>
                <a:gd name="T78" fmla="*/ 324 w 592"/>
                <a:gd name="T79" fmla="*/ 136 h 315"/>
                <a:gd name="T80" fmla="*/ 343 w 592"/>
                <a:gd name="T81" fmla="*/ 139 h 315"/>
                <a:gd name="T82" fmla="*/ 346 w 592"/>
                <a:gd name="T83" fmla="*/ 120 h 315"/>
                <a:gd name="T84" fmla="*/ 345 w 592"/>
                <a:gd name="T85" fmla="*/ 99 h 315"/>
                <a:gd name="T86" fmla="*/ 359 w 592"/>
                <a:gd name="T87" fmla="*/ 85 h 315"/>
                <a:gd name="T88" fmla="*/ 386 w 592"/>
                <a:gd name="T89" fmla="*/ 90 h 315"/>
                <a:gd name="T90" fmla="*/ 404 w 592"/>
                <a:gd name="T91" fmla="*/ 71 h 315"/>
                <a:gd name="T92" fmla="*/ 418 w 592"/>
                <a:gd name="T93" fmla="*/ 62 h 315"/>
                <a:gd name="T94" fmla="*/ 426 w 592"/>
                <a:gd name="T95" fmla="*/ 47 h 315"/>
                <a:gd name="T96" fmla="*/ 411 w 592"/>
                <a:gd name="T97" fmla="*/ 28 h 315"/>
                <a:gd name="T98" fmla="*/ 430 w 592"/>
                <a:gd name="T99" fmla="*/ 10 h 315"/>
                <a:gd name="T100" fmla="*/ 451 w 592"/>
                <a:gd name="T101" fmla="*/ 12 h 315"/>
                <a:gd name="T102" fmla="*/ 430 w 592"/>
                <a:gd name="T103" fmla="*/ 42 h 315"/>
                <a:gd name="T104" fmla="*/ 442 w 592"/>
                <a:gd name="T105" fmla="*/ 38 h 315"/>
                <a:gd name="T106" fmla="*/ 458 w 592"/>
                <a:gd name="T107" fmla="*/ 38 h 315"/>
                <a:gd name="T108" fmla="*/ 479 w 592"/>
                <a:gd name="T109" fmla="*/ 64 h 315"/>
                <a:gd name="T110" fmla="*/ 494 w 592"/>
                <a:gd name="T111" fmla="*/ 78 h 315"/>
                <a:gd name="T112" fmla="*/ 496 w 592"/>
                <a:gd name="T113" fmla="*/ 101 h 315"/>
                <a:gd name="T114" fmla="*/ 491 w 592"/>
                <a:gd name="T115" fmla="*/ 125 h 315"/>
                <a:gd name="T116" fmla="*/ 507 w 592"/>
                <a:gd name="T117" fmla="*/ 139 h 315"/>
                <a:gd name="T118" fmla="*/ 538 w 592"/>
                <a:gd name="T119" fmla="*/ 144 h 315"/>
                <a:gd name="T120" fmla="*/ 557 w 592"/>
                <a:gd name="T121" fmla="*/ 141 h 315"/>
                <a:gd name="T122" fmla="*/ 582 w 592"/>
                <a:gd name="T123" fmla="*/ 134 h 315"/>
                <a:gd name="T124" fmla="*/ 592 w 592"/>
                <a:gd name="T125" fmla="*/ 176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592" h="315">
                  <a:moveTo>
                    <a:pt x="580" y="193"/>
                  </a:moveTo>
                  <a:lnTo>
                    <a:pt x="576" y="200"/>
                  </a:lnTo>
                  <a:lnTo>
                    <a:pt x="578" y="200"/>
                  </a:lnTo>
                  <a:lnTo>
                    <a:pt x="576" y="204"/>
                  </a:lnTo>
                  <a:lnTo>
                    <a:pt x="575" y="204"/>
                  </a:lnTo>
                  <a:lnTo>
                    <a:pt x="573" y="205"/>
                  </a:lnTo>
                  <a:lnTo>
                    <a:pt x="569" y="212"/>
                  </a:lnTo>
                  <a:lnTo>
                    <a:pt x="568" y="212"/>
                  </a:lnTo>
                  <a:lnTo>
                    <a:pt x="568" y="214"/>
                  </a:lnTo>
                  <a:lnTo>
                    <a:pt x="566" y="218"/>
                  </a:lnTo>
                  <a:lnTo>
                    <a:pt x="566" y="219"/>
                  </a:lnTo>
                  <a:lnTo>
                    <a:pt x="566" y="221"/>
                  </a:lnTo>
                  <a:lnTo>
                    <a:pt x="564" y="219"/>
                  </a:lnTo>
                  <a:lnTo>
                    <a:pt x="562" y="219"/>
                  </a:lnTo>
                  <a:lnTo>
                    <a:pt x="559" y="219"/>
                  </a:lnTo>
                  <a:lnTo>
                    <a:pt x="557" y="219"/>
                  </a:lnTo>
                  <a:lnTo>
                    <a:pt x="557" y="221"/>
                  </a:lnTo>
                  <a:lnTo>
                    <a:pt x="555" y="221"/>
                  </a:lnTo>
                  <a:lnTo>
                    <a:pt x="557" y="226"/>
                  </a:lnTo>
                  <a:lnTo>
                    <a:pt x="557" y="230"/>
                  </a:lnTo>
                  <a:lnTo>
                    <a:pt x="557" y="231"/>
                  </a:lnTo>
                  <a:lnTo>
                    <a:pt x="554" y="231"/>
                  </a:lnTo>
                  <a:lnTo>
                    <a:pt x="552" y="235"/>
                  </a:lnTo>
                  <a:lnTo>
                    <a:pt x="545" y="235"/>
                  </a:lnTo>
                  <a:lnTo>
                    <a:pt x="543" y="235"/>
                  </a:lnTo>
                  <a:lnTo>
                    <a:pt x="543" y="231"/>
                  </a:lnTo>
                  <a:lnTo>
                    <a:pt x="541" y="230"/>
                  </a:lnTo>
                  <a:lnTo>
                    <a:pt x="540" y="231"/>
                  </a:lnTo>
                  <a:lnTo>
                    <a:pt x="533" y="231"/>
                  </a:lnTo>
                  <a:lnTo>
                    <a:pt x="529" y="233"/>
                  </a:lnTo>
                  <a:lnTo>
                    <a:pt x="528" y="233"/>
                  </a:lnTo>
                  <a:lnTo>
                    <a:pt x="526" y="230"/>
                  </a:lnTo>
                  <a:lnTo>
                    <a:pt x="524" y="230"/>
                  </a:lnTo>
                  <a:lnTo>
                    <a:pt x="522" y="230"/>
                  </a:lnTo>
                  <a:lnTo>
                    <a:pt x="519" y="230"/>
                  </a:lnTo>
                  <a:lnTo>
                    <a:pt x="515" y="230"/>
                  </a:lnTo>
                  <a:lnTo>
                    <a:pt x="514" y="228"/>
                  </a:lnTo>
                  <a:lnTo>
                    <a:pt x="510" y="230"/>
                  </a:lnTo>
                  <a:lnTo>
                    <a:pt x="508" y="230"/>
                  </a:lnTo>
                  <a:lnTo>
                    <a:pt x="508" y="228"/>
                  </a:lnTo>
                  <a:lnTo>
                    <a:pt x="508" y="226"/>
                  </a:lnTo>
                  <a:lnTo>
                    <a:pt x="508" y="224"/>
                  </a:lnTo>
                  <a:lnTo>
                    <a:pt x="507" y="226"/>
                  </a:lnTo>
                  <a:lnTo>
                    <a:pt x="505" y="226"/>
                  </a:lnTo>
                  <a:lnTo>
                    <a:pt x="505" y="228"/>
                  </a:lnTo>
                  <a:lnTo>
                    <a:pt x="507" y="228"/>
                  </a:lnTo>
                  <a:lnTo>
                    <a:pt x="505" y="230"/>
                  </a:lnTo>
                  <a:lnTo>
                    <a:pt x="503" y="228"/>
                  </a:lnTo>
                  <a:lnTo>
                    <a:pt x="501" y="226"/>
                  </a:lnTo>
                  <a:lnTo>
                    <a:pt x="500" y="226"/>
                  </a:lnTo>
                  <a:lnTo>
                    <a:pt x="498" y="226"/>
                  </a:lnTo>
                  <a:lnTo>
                    <a:pt x="496" y="226"/>
                  </a:lnTo>
                  <a:lnTo>
                    <a:pt x="496" y="224"/>
                  </a:lnTo>
                  <a:lnTo>
                    <a:pt x="496" y="223"/>
                  </a:lnTo>
                  <a:lnTo>
                    <a:pt x="494" y="221"/>
                  </a:lnTo>
                  <a:lnTo>
                    <a:pt x="493" y="221"/>
                  </a:lnTo>
                  <a:lnTo>
                    <a:pt x="491" y="221"/>
                  </a:lnTo>
                  <a:lnTo>
                    <a:pt x="491" y="219"/>
                  </a:lnTo>
                  <a:lnTo>
                    <a:pt x="489" y="219"/>
                  </a:lnTo>
                  <a:lnTo>
                    <a:pt x="487" y="219"/>
                  </a:lnTo>
                  <a:lnTo>
                    <a:pt x="486" y="219"/>
                  </a:lnTo>
                  <a:lnTo>
                    <a:pt x="486" y="221"/>
                  </a:lnTo>
                  <a:lnTo>
                    <a:pt x="484" y="221"/>
                  </a:lnTo>
                  <a:lnTo>
                    <a:pt x="482" y="221"/>
                  </a:lnTo>
                  <a:lnTo>
                    <a:pt x="480" y="221"/>
                  </a:lnTo>
                  <a:lnTo>
                    <a:pt x="480" y="219"/>
                  </a:lnTo>
                  <a:lnTo>
                    <a:pt x="482" y="218"/>
                  </a:lnTo>
                  <a:lnTo>
                    <a:pt x="480" y="218"/>
                  </a:lnTo>
                  <a:lnTo>
                    <a:pt x="479" y="218"/>
                  </a:lnTo>
                  <a:lnTo>
                    <a:pt x="477" y="218"/>
                  </a:lnTo>
                  <a:lnTo>
                    <a:pt x="475" y="218"/>
                  </a:lnTo>
                  <a:lnTo>
                    <a:pt x="473" y="218"/>
                  </a:lnTo>
                  <a:lnTo>
                    <a:pt x="472" y="219"/>
                  </a:lnTo>
                  <a:lnTo>
                    <a:pt x="472" y="221"/>
                  </a:lnTo>
                  <a:lnTo>
                    <a:pt x="470" y="221"/>
                  </a:lnTo>
                  <a:lnTo>
                    <a:pt x="468" y="221"/>
                  </a:lnTo>
                  <a:lnTo>
                    <a:pt x="467" y="221"/>
                  </a:lnTo>
                  <a:lnTo>
                    <a:pt x="467" y="219"/>
                  </a:lnTo>
                  <a:lnTo>
                    <a:pt x="465" y="219"/>
                  </a:lnTo>
                  <a:lnTo>
                    <a:pt x="463" y="219"/>
                  </a:lnTo>
                  <a:lnTo>
                    <a:pt x="461" y="219"/>
                  </a:lnTo>
                  <a:lnTo>
                    <a:pt x="460" y="219"/>
                  </a:lnTo>
                  <a:lnTo>
                    <a:pt x="458" y="221"/>
                  </a:lnTo>
                  <a:lnTo>
                    <a:pt x="458" y="223"/>
                  </a:lnTo>
                  <a:lnTo>
                    <a:pt x="456" y="223"/>
                  </a:lnTo>
                  <a:lnTo>
                    <a:pt x="454" y="221"/>
                  </a:lnTo>
                  <a:lnTo>
                    <a:pt x="451" y="223"/>
                  </a:lnTo>
                  <a:lnTo>
                    <a:pt x="451" y="224"/>
                  </a:lnTo>
                  <a:lnTo>
                    <a:pt x="449" y="224"/>
                  </a:lnTo>
                  <a:lnTo>
                    <a:pt x="447" y="224"/>
                  </a:lnTo>
                  <a:lnTo>
                    <a:pt x="446" y="226"/>
                  </a:lnTo>
                  <a:lnTo>
                    <a:pt x="446" y="228"/>
                  </a:lnTo>
                  <a:lnTo>
                    <a:pt x="444" y="228"/>
                  </a:lnTo>
                  <a:lnTo>
                    <a:pt x="442" y="228"/>
                  </a:lnTo>
                  <a:lnTo>
                    <a:pt x="442" y="226"/>
                  </a:lnTo>
                  <a:lnTo>
                    <a:pt x="440" y="226"/>
                  </a:lnTo>
                  <a:lnTo>
                    <a:pt x="439" y="226"/>
                  </a:lnTo>
                  <a:lnTo>
                    <a:pt x="437" y="226"/>
                  </a:lnTo>
                  <a:lnTo>
                    <a:pt x="435" y="226"/>
                  </a:lnTo>
                  <a:lnTo>
                    <a:pt x="433" y="226"/>
                  </a:lnTo>
                  <a:lnTo>
                    <a:pt x="432" y="226"/>
                  </a:lnTo>
                  <a:lnTo>
                    <a:pt x="430" y="226"/>
                  </a:lnTo>
                  <a:lnTo>
                    <a:pt x="428" y="226"/>
                  </a:lnTo>
                  <a:lnTo>
                    <a:pt x="428" y="228"/>
                  </a:lnTo>
                  <a:lnTo>
                    <a:pt x="428" y="230"/>
                  </a:lnTo>
                  <a:lnTo>
                    <a:pt x="426" y="230"/>
                  </a:lnTo>
                  <a:lnTo>
                    <a:pt x="425" y="231"/>
                  </a:lnTo>
                  <a:lnTo>
                    <a:pt x="425" y="230"/>
                  </a:lnTo>
                  <a:lnTo>
                    <a:pt x="423" y="230"/>
                  </a:lnTo>
                  <a:lnTo>
                    <a:pt x="423" y="231"/>
                  </a:lnTo>
                  <a:lnTo>
                    <a:pt x="421" y="233"/>
                  </a:lnTo>
                  <a:lnTo>
                    <a:pt x="421" y="235"/>
                  </a:lnTo>
                  <a:lnTo>
                    <a:pt x="419" y="235"/>
                  </a:lnTo>
                  <a:lnTo>
                    <a:pt x="418" y="235"/>
                  </a:lnTo>
                  <a:lnTo>
                    <a:pt x="418" y="237"/>
                  </a:lnTo>
                  <a:lnTo>
                    <a:pt x="418" y="238"/>
                  </a:lnTo>
                  <a:lnTo>
                    <a:pt x="416" y="238"/>
                  </a:lnTo>
                  <a:lnTo>
                    <a:pt x="414" y="240"/>
                  </a:lnTo>
                  <a:lnTo>
                    <a:pt x="413" y="240"/>
                  </a:lnTo>
                  <a:lnTo>
                    <a:pt x="409" y="242"/>
                  </a:lnTo>
                  <a:lnTo>
                    <a:pt x="399" y="244"/>
                  </a:lnTo>
                  <a:lnTo>
                    <a:pt x="390" y="247"/>
                  </a:lnTo>
                  <a:lnTo>
                    <a:pt x="381" y="249"/>
                  </a:lnTo>
                  <a:lnTo>
                    <a:pt x="379" y="252"/>
                  </a:lnTo>
                  <a:lnTo>
                    <a:pt x="381" y="252"/>
                  </a:lnTo>
                  <a:lnTo>
                    <a:pt x="383" y="252"/>
                  </a:lnTo>
                  <a:lnTo>
                    <a:pt x="365" y="261"/>
                  </a:lnTo>
                  <a:lnTo>
                    <a:pt x="371" y="263"/>
                  </a:lnTo>
                  <a:lnTo>
                    <a:pt x="378" y="277"/>
                  </a:lnTo>
                  <a:lnTo>
                    <a:pt x="367" y="279"/>
                  </a:lnTo>
                  <a:lnTo>
                    <a:pt x="357" y="282"/>
                  </a:lnTo>
                  <a:lnTo>
                    <a:pt x="355" y="280"/>
                  </a:lnTo>
                  <a:lnTo>
                    <a:pt x="346" y="282"/>
                  </a:lnTo>
                  <a:lnTo>
                    <a:pt x="345" y="282"/>
                  </a:lnTo>
                  <a:lnTo>
                    <a:pt x="346" y="284"/>
                  </a:lnTo>
                  <a:lnTo>
                    <a:pt x="345" y="285"/>
                  </a:lnTo>
                  <a:lnTo>
                    <a:pt x="343" y="285"/>
                  </a:lnTo>
                  <a:lnTo>
                    <a:pt x="341" y="285"/>
                  </a:lnTo>
                  <a:lnTo>
                    <a:pt x="336" y="287"/>
                  </a:lnTo>
                  <a:lnTo>
                    <a:pt x="332" y="289"/>
                  </a:lnTo>
                  <a:lnTo>
                    <a:pt x="325" y="292"/>
                  </a:lnTo>
                  <a:lnTo>
                    <a:pt x="324" y="292"/>
                  </a:lnTo>
                  <a:lnTo>
                    <a:pt x="322" y="294"/>
                  </a:lnTo>
                  <a:lnTo>
                    <a:pt x="317" y="296"/>
                  </a:lnTo>
                  <a:lnTo>
                    <a:pt x="313" y="296"/>
                  </a:lnTo>
                  <a:lnTo>
                    <a:pt x="311" y="296"/>
                  </a:lnTo>
                  <a:lnTo>
                    <a:pt x="306" y="298"/>
                  </a:lnTo>
                  <a:lnTo>
                    <a:pt x="305" y="298"/>
                  </a:lnTo>
                  <a:lnTo>
                    <a:pt x="299" y="299"/>
                  </a:lnTo>
                  <a:lnTo>
                    <a:pt x="298" y="301"/>
                  </a:lnTo>
                  <a:lnTo>
                    <a:pt x="298" y="303"/>
                  </a:lnTo>
                  <a:lnTo>
                    <a:pt x="284" y="308"/>
                  </a:lnTo>
                  <a:lnTo>
                    <a:pt x="277" y="312"/>
                  </a:lnTo>
                  <a:lnTo>
                    <a:pt x="271" y="315"/>
                  </a:lnTo>
                  <a:lnTo>
                    <a:pt x="270" y="313"/>
                  </a:lnTo>
                  <a:lnTo>
                    <a:pt x="251" y="306"/>
                  </a:lnTo>
                  <a:lnTo>
                    <a:pt x="238" y="303"/>
                  </a:lnTo>
                  <a:lnTo>
                    <a:pt x="224" y="296"/>
                  </a:lnTo>
                  <a:lnTo>
                    <a:pt x="223" y="294"/>
                  </a:lnTo>
                  <a:lnTo>
                    <a:pt x="210" y="292"/>
                  </a:lnTo>
                  <a:lnTo>
                    <a:pt x="207" y="292"/>
                  </a:lnTo>
                  <a:lnTo>
                    <a:pt x="205" y="294"/>
                  </a:lnTo>
                  <a:lnTo>
                    <a:pt x="205" y="292"/>
                  </a:lnTo>
                  <a:lnTo>
                    <a:pt x="216" y="279"/>
                  </a:lnTo>
                  <a:lnTo>
                    <a:pt x="212" y="277"/>
                  </a:lnTo>
                  <a:lnTo>
                    <a:pt x="209" y="280"/>
                  </a:lnTo>
                  <a:lnTo>
                    <a:pt x="202" y="282"/>
                  </a:lnTo>
                  <a:lnTo>
                    <a:pt x="195" y="284"/>
                  </a:lnTo>
                  <a:lnTo>
                    <a:pt x="193" y="282"/>
                  </a:lnTo>
                  <a:lnTo>
                    <a:pt x="186" y="285"/>
                  </a:lnTo>
                  <a:lnTo>
                    <a:pt x="177" y="285"/>
                  </a:lnTo>
                  <a:lnTo>
                    <a:pt x="177" y="280"/>
                  </a:lnTo>
                  <a:lnTo>
                    <a:pt x="176" y="279"/>
                  </a:lnTo>
                  <a:lnTo>
                    <a:pt x="170" y="277"/>
                  </a:lnTo>
                  <a:lnTo>
                    <a:pt x="165" y="277"/>
                  </a:lnTo>
                  <a:lnTo>
                    <a:pt x="158" y="277"/>
                  </a:lnTo>
                  <a:lnTo>
                    <a:pt x="156" y="277"/>
                  </a:lnTo>
                  <a:lnTo>
                    <a:pt x="155" y="277"/>
                  </a:lnTo>
                  <a:lnTo>
                    <a:pt x="153" y="279"/>
                  </a:lnTo>
                  <a:lnTo>
                    <a:pt x="151" y="280"/>
                  </a:lnTo>
                  <a:lnTo>
                    <a:pt x="149" y="282"/>
                  </a:lnTo>
                  <a:lnTo>
                    <a:pt x="149" y="284"/>
                  </a:lnTo>
                  <a:lnTo>
                    <a:pt x="146" y="284"/>
                  </a:lnTo>
                  <a:lnTo>
                    <a:pt x="146" y="285"/>
                  </a:lnTo>
                  <a:lnTo>
                    <a:pt x="144" y="285"/>
                  </a:lnTo>
                  <a:lnTo>
                    <a:pt x="139" y="285"/>
                  </a:lnTo>
                  <a:lnTo>
                    <a:pt x="137" y="285"/>
                  </a:lnTo>
                  <a:lnTo>
                    <a:pt x="136" y="285"/>
                  </a:lnTo>
                  <a:lnTo>
                    <a:pt x="134" y="285"/>
                  </a:lnTo>
                  <a:lnTo>
                    <a:pt x="132" y="284"/>
                  </a:lnTo>
                  <a:lnTo>
                    <a:pt x="130" y="284"/>
                  </a:lnTo>
                  <a:lnTo>
                    <a:pt x="129" y="284"/>
                  </a:lnTo>
                  <a:lnTo>
                    <a:pt x="127" y="285"/>
                  </a:lnTo>
                  <a:lnTo>
                    <a:pt x="125" y="287"/>
                  </a:lnTo>
                  <a:lnTo>
                    <a:pt x="120" y="289"/>
                  </a:lnTo>
                  <a:lnTo>
                    <a:pt x="118" y="289"/>
                  </a:lnTo>
                  <a:lnTo>
                    <a:pt x="116" y="289"/>
                  </a:lnTo>
                  <a:lnTo>
                    <a:pt x="116" y="287"/>
                  </a:lnTo>
                  <a:lnTo>
                    <a:pt x="118" y="285"/>
                  </a:lnTo>
                  <a:lnTo>
                    <a:pt x="116" y="284"/>
                  </a:lnTo>
                  <a:lnTo>
                    <a:pt x="115" y="282"/>
                  </a:lnTo>
                  <a:lnTo>
                    <a:pt x="115" y="280"/>
                  </a:lnTo>
                  <a:lnTo>
                    <a:pt x="113" y="279"/>
                  </a:lnTo>
                  <a:lnTo>
                    <a:pt x="111" y="279"/>
                  </a:lnTo>
                  <a:lnTo>
                    <a:pt x="106" y="275"/>
                  </a:lnTo>
                  <a:lnTo>
                    <a:pt x="102" y="273"/>
                  </a:lnTo>
                  <a:lnTo>
                    <a:pt x="99" y="272"/>
                  </a:lnTo>
                  <a:lnTo>
                    <a:pt x="97" y="272"/>
                  </a:lnTo>
                  <a:lnTo>
                    <a:pt x="92" y="272"/>
                  </a:lnTo>
                  <a:lnTo>
                    <a:pt x="90" y="270"/>
                  </a:lnTo>
                  <a:lnTo>
                    <a:pt x="80" y="272"/>
                  </a:lnTo>
                  <a:lnTo>
                    <a:pt x="80" y="270"/>
                  </a:lnTo>
                  <a:lnTo>
                    <a:pt x="78" y="268"/>
                  </a:lnTo>
                  <a:lnTo>
                    <a:pt x="76" y="266"/>
                  </a:lnTo>
                  <a:lnTo>
                    <a:pt x="78" y="265"/>
                  </a:lnTo>
                  <a:lnTo>
                    <a:pt x="78" y="259"/>
                  </a:lnTo>
                  <a:lnTo>
                    <a:pt x="80" y="256"/>
                  </a:lnTo>
                  <a:lnTo>
                    <a:pt x="80" y="252"/>
                  </a:lnTo>
                  <a:lnTo>
                    <a:pt x="80" y="251"/>
                  </a:lnTo>
                  <a:lnTo>
                    <a:pt x="82" y="251"/>
                  </a:lnTo>
                  <a:lnTo>
                    <a:pt x="83" y="254"/>
                  </a:lnTo>
                  <a:lnTo>
                    <a:pt x="85" y="258"/>
                  </a:lnTo>
                  <a:lnTo>
                    <a:pt x="87" y="259"/>
                  </a:lnTo>
                  <a:lnTo>
                    <a:pt x="88" y="259"/>
                  </a:lnTo>
                  <a:lnTo>
                    <a:pt x="90" y="261"/>
                  </a:lnTo>
                  <a:lnTo>
                    <a:pt x="92" y="261"/>
                  </a:lnTo>
                  <a:lnTo>
                    <a:pt x="92" y="259"/>
                  </a:lnTo>
                  <a:lnTo>
                    <a:pt x="94" y="261"/>
                  </a:lnTo>
                  <a:lnTo>
                    <a:pt x="97" y="259"/>
                  </a:lnTo>
                  <a:lnTo>
                    <a:pt x="97" y="258"/>
                  </a:lnTo>
                  <a:lnTo>
                    <a:pt x="95" y="256"/>
                  </a:lnTo>
                  <a:lnTo>
                    <a:pt x="90" y="251"/>
                  </a:lnTo>
                  <a:lnTo>
                    <a:pt x="88" y="249"/>
                  </a:lnTo>
                  <a:lnTo>
                    <a:pt x="85" y="247"/>
                  </a:lnTo>
                  <a:lnTo>
                    <a:pt x="83" y="247"/>
                  </a:lnTo>
                  <a:lnTo>
                    <a:pt x="82" y="245"/>
                  </a:lnTo>
                  <a:lnTo>
                    <a:pt x="80" y="244"/>
                  </a:lnTo>
                  <a:lnTo>
                    <a:pt x="80" y="242"/>
                  </a:lnTo>
                  <a:lnTo>
                    <a:pt x="76" y="242"/>
                  </a:lnTo>
                  <a:lnTo>
                    <a:pt x="75" y="240"/>
                  </a:lnTo>
                  <a:lnTo>
                    <a:pt x="73" y="240"/>
                  </a:lnTo>
                  <a:lnTo>
                    <a:pt x="73" y="238"/>
                  </a:lnTo>
                  <a:lnTo>
                    <a:pt x="71" y="237"/>
                  </a:lnTo>
                  <a:lnTo>
                    <a:pt x="71" y="235"/>
                  </a:lnTo>
                  <a:lnTo>
                    <a:pt x="71" y="233"/>
                  </a:lnTo>
                  <a:lnTo>
                    <a:pt x="71" y="231"/>
                  </a:lnTo>
                  <a:lnTo>
                    <a:pt x="68" y="230"/>
                  </a:lnTo>
                  <a:lnTo>
                    <a:pt x="68" y="228"/>
                  </a:lnTo>
                  <a:lnTo>
                    <a:pt x="66" y="226"/>
                  </a:lnTo>
                  <a:lnTo>
                    <a:pt x="64" y="226"/>
                  </a:lnTo>
                  <a:lnTo>
                    <a:pt x="62" y="224"/>
                  </a:lnTo>
                  <a:lnTo>
                    <a:pt x="61" y="223"/>
                  </a:lnTo>
                  <a:lnTo>
                    <a:pt x="61" y="221"/>
                  </a:lnTo>
                  <a:lnTo>
                    <a:pt x="61" y="219"/>
                  </a:lnTo>
                  <a:lnTo>
                    <a:pt x="59" y="219"/>
                  </a:lnTo>
                  <a:lnTo>
                    <a:pt x="57" y="218"/>
                  </a:lnTo>
                  <a:lnTo>
                    <a:pt x="57" y="216"/>
                  </a:lnTo>
                  <a:lnTo>
                    <a:pt x="57" y="214"/>
                  </a:lnTo>
                  <a:lnTo>
                    <a:pt x="57" y="212"/>
                  </a:lnTo>
                  <a:lnTo>
                    <a:pt x="55" y="212"/>
                  </a:lnTo>
                  <a:lnTo>
                    <a:pt x="55" y="211"/>
                  </a:lnTo>
                  <a:lnTo>
                    <a:pt x="54" y="209"/>
                  </a:lnTo>
                  <a:lnTo>
                    <a:pt x="54" y="207"/>
                  </a:lnTo>
                  <a:lnTo>
                    <a:pt x="52" y="207"/>
                  </a:lnTo>
                  <a:lnTo>
                    <a:pt x="52" y="205"/>
                  </a:lnTo>
                  <a:lnTo>
                    <a:pt x="50" y="204"/>
                  </a:lnTo>
                  <a:lnTo>
                    <a:pt x="48" y="204"/>
                  </a:lnTo>
                  <a:lnTo>
                    <a:pt x="48" y="202"/>
                  </a:lnTo>
                  <a:lnTo>
                    <a:pt x="48" y="200"/>
                  </a:lnTo>
                  <a:lnTo>
                    <a:pt x="47" y="198"/>
                  </a:lnTo>
                  <a:lnTo>
                    <a:pt x="43" y="198"/>
                  </a:lnTo>
                  <a:lnTo>
                    <a:pt x="40" y="198"/>
                  </a:lnTo>
                  <a:lnTo>
                    <a:pt x="36" y="197"/>
                  </a:lnTo>
                  <a:lnTo>
                    <a:pt x="34" y="195"/>
                  </a:lnTo>
                  <a:lnTo>
                    <a:pt x="34" y="193"/>
                  </a:lnTo>
                  <a:lnTo>
                    <a:pt x="34" y="191"/>
                  </a:lnTo>
                  <a:lnTo>
                    <a:pt x="34" y="190"/>
                  </a:lnTo>
                  <a:lnTo>
                    <a:pt x="33" y="188"/>
                  </a:lnTo>
                  <a:lnTo>
                    <a:pt x="31" y="186"/>
                  </a:lnTo>
                  <a:lnTo>
                    <a:pt x="28" y="184"/>
                  </a:lnTo>
                  <a:lnTo>
                    <a:pt x="28" y="183"/>
                  </a:lnTo>
                  <a:lnTo>
                    <a:pt x="26" y="181"/>
                  </a:lnTo>
                  <a:lnTo>
                    <a:pt x="24" y="179"/>
                  </a:lnTo>
                  <a:lnTo>
                    <a:pt x="22" y="179"/>
                  </a:lnTo>
                  <a:lnTo>
                    <a:pt x="21" y="177"/>
                  </a:lnTo>
                  <a:lnTo>
                    <a:pt x="21" y="176"/>
                  </a:lnTo>
                  <a:lnTo>
                    <a:pt x="22" y="174"/>
                  </a:lnTo>
                  <a:lnTo>
                    <a:pt x="22" y="172"/>
                  </a:lnTo>
                  <a:lnTo>
                    <a:pt x="24" y="170"/>
                  </a:lnTo>
                  <a:lnTo>
                    <a:pt x="26" y="169"/>
                  </a:lnTo>
                  <a:lnTo>
                    <a:pt x="29" y="163"/>
                  </a:lnTo>
                  <a:lnTo>
                    <a:pt x="29" y="162"/>
                  </a:lnTo>
                  <a:lnTo>
                    <a:pt x="29" y="160"/>
                  </a:lnTo>
                  <a:lnTo>
                    <a:pt x="29" y="158"/>
                  </a:lnTo>
                  <a:lnTo>
                    <a:pt x="29" y="157"/>
                  </a:lnTo>
                  <a:lnTo>
                    <a:pt x="31" y="155"/>
                  </a:lnTo>
                  <a:lnTo>
                    <a:pt x="29" y="151"/>
                  </a:lnTo>
                  <a:lnTo>
                    <a:pt x="28" y="150"/>
                  </a:lnTo>
                  <a:lnTo>
                    <a:pt x="26" y="150"/>
                  </a:lnTo>
                  <a:lnTo>
                    <a:pt x="21" y="146"/>
                  </a:lnTo>
                  <a:lnTo>
                    <a:pt x="17" y="144"/>
                  </a:lnTo>
                  <a:lnTo>
                    <a:pt x="15" y="143"/>
                  </a:lnTo>
                  <a:lnTo>
                    <a:pt x="15" y="141"/>
                  </a:lnTo>
                  <a:lnTo>
                    <a:pt x="14" y="139"/>
                  </a:lnTo>
                  <a:lnTo>
                    <a:pt x="14" y="137"/>
                  </a:lnTo>
                  <a:lnTo>
                    <a:pt x="15" y="136"/>
                  </a:lnTo>
                  <a:lnTo>
                    <a:pt x="17" y="136"/>
                  </a:lnTo>
                  <a:lnTo>
                    <a:pt x="17" y="134"/>
                  </a:lnTo>
                  <a:lnTo>
                    <a:pt x="14" y="132"/>
                  </a:lnTo>
                  <a:lnTo>
                    <a:pt x="12" y="132"/>
                  </a:lnTo>
                  <a:lnTo>
                    <a:pt x="10" y="130"/>
                  </a:lnTo>
                  <a:lnTo>
                    <a:pt x="10" y="129"/>
                  </a:lnTo>
                  <a:lnTo>
                    <a:pt x="8" y="125"/>
                  </a:lnTo>
                  <a:lnTo>
                    <a:pt x="5" y="125"/>
                  </a:lnTo>
                  <a:lnTo>
                    <a:pt x="3" y="125"/>
                  </a:lnTo>
                  <a:lnTo>
                    <a:pt x="5" y="122"/>
                  </a:lnTo>
                  <a:lnTo>
                    <a:pt x="5" y="118"/>
                  </a:lnTo>
                  <a:lnTo>
                    <a:pt x="5" y="116"/>
                  </a:lnTo>
                  <a:lnTo>
                    <a:pt x="7" y="111"/>
                  </a:lnTo>
                  <a:lnTo>
                    <a:pt x="7" y="109"/>
                  </a:lnTo>
                  <a:lnTo>
                    <a:pt x="10" y="108"/>
                  </a:lnTo>
                  <a:lnTo>
                    <a:pt x="12" y="108"/>
                  </a:lnTo>
                  <a:lnTo>
                    <a:pt x="12" y="106"/>
                  </a:lnTo>
                  <a:lnTo>
                    <a:pt x="12" y="104"/>
                  </a:lnTo>
                  <a:lnTo>
                    <a:pt x="14" y="102"/>
                  </a:lnTo>
                  <a:lnTo>
                    <a:pt x="14" y="101"/>
                  </a:lnTo>
                  <a:lnTo>
                    <a:pt x="15" y="99"/>
                  </a:lnTo>
                  <a:lnTo>
                    <a:pt x="12" y="97"/>
                  </a:lnTo>
                  <a:lnTo>
                    <a:pt x="10" y="97"/>
                  </a:lnTo>
                  <a:lnTo>
                    <a:pt x="8" y="97"/>
                  </a:lnTo>
                  <a:lnTo>
                    <a:pt x="7" y="97"/>
                  </a:lnTo>
                  <a:lnTo>
                    <a:pt x="5" y="97"/>
                  </a:lnTo>
                  <a:lnTo>
                    <a:pt x="3" y="97"/>
                  </a:lnTo>
                  <a:lnTo>
                    <a:pt x="3" y="99"/>
                  </a:lnTo>
                  <a:lnTo>
                    <a:pt x="1" y="99"/>
                  </a:lnTo>
                  <a:lnTo>
                    <a:pt x="0" y="99"/>
                  </a:lnTo>
                  <a:lnTo>
                    <a:pt x="0" y="101"/>
                  </a:lnTo>
                  <a:lnTo>
                    <a:pt x="0" y="97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0" y="90"/>
                  </a:lnTo>
                  <a:lnTo>
                    <a:pt x="0" y="89"/>
                  </a:lnTo>
                  <a:lnTo>
                    <a:pt x="3" y="87"/>
                  </a:lnTo>
                  <a:lnTo>
                    <a:pt x="1" y="87"/>
                  </a:lnTo>
                  <a:lnTo>
                    <a:pt x="3" y="83"/>
                  </a:lnTo>
                  <a:lnTo>
                    <a:pt x="5" y="83"/>
                  </a:lnTo>
                  <a:lnTo>
                    <a:pt x="7" y="83"/>
                  </a:lnTo>
                  <a:lnTo>
                    <a:pt x="10" y="83"/>
                  </a:lnTo>
                  <a:lnTo>
                    <a:pt x="10" y="82"/>
                  </a:lnTo>
                  <a:lnTo>
                    <a:pt x="12" y="82"/>
                  </a:lnTo>
                  <a:lnTo>
                    <a:pt x="15" y="80"/>
                  </a:lnTo>
                  <a:lnTo>
                    <a:pt x="15" y="78"/>
                  </a:lnTo>
                  <a:lnTo>
                    <a:pt x="17" y="78"/>
                  </a:lnTo>
                  <a:lnTo>
                    <a:pt x="19" y="76"/>
                  </a:lnTo>
                  <a:lnTo>
                    <a:pt x="21" y="76"/>
                  </a:lnTo>
                  <a:lnTo>
                    <a:pt x="21" y="75"/>
                  </a:lnTo>
                  <a:lnTo>
                    <a:pt x="22" y="73"/>
                  </a:lnTo>
                  <a:lnTo>
                    <a:pt x="24" y="73"/>
                  </a:lnTo>
                  <a:lnTo>
                    <a:pt x="24" y="71"/>
                  </a:lnTo>
                  <a:lnTo>
                    <a:pt x="26" y="71"/>
                  </a:lnTo>
                  <a:lnTo>
                    <a:pt x="28" y="71"/>
                  </a:lnTo>
                  <a:lnTo>
                    <a:pt x="29" y="69"/>
                  </a:lnTo>
                  <a:lnTo>
                    <a:pt x="29" y="68"/>
                  </a:lnTo>
                  <a:lnTo>
                    <a:pt x="31" y="66"/>
                  </a:lnTo>
                  <a:lnTo>
                    <a:pt x="33" y="66"/>
                  </a:lnTo>
                  <a:lnTo>
                    <a:pt x="34" y="64"/>
                  </a:lnTo>
                  <a:lnTo>
                    <a:pt x="36" y="62"/>
                  </a:lnTo>
                  <a:lnTo>
                    <a:pt x="40" y="61"/>
                  </a:lnTo>
                  <a:lnTo>
                    <a:pt x="40" y="59"/>
                  </a:lnTo>
                  <a:lnTo>
                    <a:pt x="41" y="59"/>
                  </a:lnTo>
                  <a:lnTo>
                    <a:pt x="40" y="57"/>
                  </a:lnTo>
                  <a:lnTo>
                    <a:pt x="40" y="55"/>
                  </a:lnTo>
                  <a:lnTo>
                    <a:pt x="40" y="54"/>
                  </a:lnTo>
                  <a:lnTo>
                    <a:pt x="38" y="54"/>
                  </a:lnTo>
                  <a:lnTo>
                    <a:pt x="40" y="52"/>
                  </a:lnTo>
                  <a:lnTo>
                    <a:pt x="41" y="50"/>
                  </a:lnTo>
                  <a:lnTo>
                    <a:pt x="41" y="52"/>
                  </a:lnTo>
                  <a:lnTo>
                    <a:pt x="43" y="52"/>
                  </a:lnTo>
                  <a:lnTo>
                    <a:pt x="45" y="52"/>
                  </a:lnTo>
                  <a:lnTo>
                    <a:pt x="45" y="50"/>
                  </a:lnTo>
                  <a:lnTo>
                    <a:pt x="47" y="50"/>
                  </a:lnTo>
                  <a:lnTo>
                    <a:pt x="48" y="50"/>
                  </a:lnTo>
                  <a:lnTo>
                    <a:pt x="50" y="50"/>
                  </a:lnTo>
                  <a:lnTo>
                    <a:pt x="52" y="50"/>
                  </a:lnTo>
                  <a:lnTo>
                    <a:pt x="52" y="48"/>
                  </a:lnTo>
                  <a:lnTo>
                    <a:pt x="54" y="48"/>
                  </a:lnTo>
                  <a:lnTo>
                    <a:pt x="55" y="48"/>
                  </a:lnTo>
                  <a:lnTo>
                    <a:pt x="57" y="48"/>
                  </a:lnTo>
                  <a:lnTo>
                    <a:pt x="57" y="47"/>
                  </a:lnTo>
                  <a:lnTo>
                    <a:pt x="59" y="47"/>
                  </a:lnTo>
                  <a:lnTo>
                    <a:pt x="62" y="47"/>
                  </a:lnTo>
                  <a:lnTo>
                    <a:pt x="62" y="45"/>
                  </a:lnTo>
                  <a:lnTo>
                    <a:pt x="64" y="45"/>
                  </a:lnTo>
                  <a:lnTo>
                    <a:pt x="64" y="43"/>
                  </a:lnTo>
                  <a:lnTo>
                    <a:pt x="62" y="42"/>
                  </a:lnTo>
                  <a:lnTo>
                    <a:pt x="62" y="40"/>
                  </a:lnTo>
                  <a:lnTo>
                    <a:pt x="62" y="38"/>
                  </a:lnTo>
                  <a:lnTo>
                    <a:pt x="64" y="38"/>
                  </a:lnTo>
                  <a:lnTo>
                    <a:pt x="64" y="36"/>
                  </a:lnTo>
                  <a:lnTo>
                    <a:pt x="66" y="36"/>
                  </a:lnTo>
                  <a:lnTo>
                    <a:pt x="68" y="36"/>
                  </a:lnTo>
                  <a:lnTo>
                    <a:pt x="69" y="36"/>
                  </a:lnTo>
                  <a:lnTo>
                    <a:pt x="71" y="36"/>
                  </a:lnTo>
                  <a:lnTo>
                    <a:pt x="71" y="35"/>
                  </a:lnTo>
                  <a:lnTo>
                    <a:pt x="73" y="33"/>
                  </a:lnTo>
                  <a:lnTo>
                    <a:pt x="75" y="33"/>
                  </a:lnTo>
                  <a:lnTo>
                    <a:pt x="76" y="33"/>
                  </a:lnTo>
                  <a:lnTo>
                    <a:pt x="78" y="33"/>
                  </a:lnTo>
                  <a:lnTo>
                    <a:pt x="80" y="33"/>
                  </a:lnTo>
                  <a:lnTo>
                    <a:pt x="80" y="31"/>
                  </a:lnTo>
                  <a:lnTo>
                    <a:pt x="82" y="31"/>
                  </a:lnTo>
                  <a:lnTo>
                    <a:pt x="83" y="31"/>
                  </a:lnTo>
                  <a:lnTo>
                    <a:pt x="85" y="31"/>
                  </a:lnTo>
                  <a:lnTo>
                    <a:pt x="87" y="31"/>
                  </a:lnTo>
                  <a:lnTo>
                    <a:pt x="88" y="31"/>
                  </a:lnTo>
                  <a:lnTo>
                    <a:pt x="90" y="31"/>
                  </a:lnTo>
                  <a:lnTo>
                    <a:pt x="92" y="31"/>
                  </a:lnTo>
                  <a:lnTo>
                    <a:pt x="94" y="29"/>
                  </a:lnTo>
                  <a:lnTo>
                    <a:pt x="95" y="28"/>
                  </a:lnTo>
                  <a:lnTo>
                    <a:pt x="97" y="28"/>
                  </a:lnTo>
                  <a:lnTo>
                    <a:pt x="99" y="28"/>
                  </a:lnTo>
                  <a:lnTo>
                    <a:pt x="101" y="28"/>
                  </a:lnTo>
                  <a:lnTo>
                    <a:pt x="102" y="28"/>
                  </a:lnTo>
                  <a:lnTo>
                    <a:pt x="104" y="28"/>
                  </a:lnTo>
                  <a:lnTo>
                    <a:pt x="106" y="28"/>
                  </a:lnTo>
                  <a:lnTo>
                    <a:pt x="108" y="28"/>
                  </a:lnTo>
                  <a:lnTo>
                    <a:pt x="109" y="28"/>
                  </a:lnTo>
                  <a:lnTo>
                    <a:pt x="111" y="29"/>
                  </a:lnTo>
                  <a:lnTo>
                    <a:pt x="111" y="28"/>
                  </a:lnTo>
                  <a:lnTo>
                    <a:pt x="113" y="28"/>
                  </a:lnTo>
                  <a:lnTo>
                    <a:pt x="113" y="29"/>
                  </a:lnTo>
                  <a:lnTo>
                    <a:pt x="115" y="29"/>
                  </a:lnTo>
                  <a:lnTo>
                    <a:pt x="113" y="33"/>
                  </a:lnTo>
                  <a:lnTo>
                    <a:pt x="113" y="35"/>
                  </a:lnTo>
                  <a:lnTo>
                    <a:pt x="113" y="36"/>
                  </a:lnTo>
                  <a:lnTo>
                    <a:pt x="115" y="38"/>
                  </a:lnTo>
                  <a:lnTo>
                    <a:pt x="116" y="40"/>
                  </a:lnTo>
                  <a:lnTo>
                    <a:pt x="118" y="40"/>
                  </a:lnTo>
                  <a:lnTo>
                    <a:pt x="120" y="42"/>
                  </a:lnTo>
                  <a:lnTo>
                    <a:pt x="120" y="43"/>
                  </a:lnTo>
                  <a:lnTo>
                    <a:pt x="122" y="45"/>
                  </a:lnTo>
                  <a:lnTo>
                    <a:pt x="122" y="47"/>
                  </a:lnTo>
                  <a:lnTo>
                    <a:pt x="123" y="48"/>
                  </a:lnTo>
                  <a:lnTo>
                    <a:pt x="125" y="50"/>
                  </a:lnTo>
                  <a:lnTo>
                    <a:pt x="127" y="52"/>
                  </a:lnTo>
                  <a:lnTo>
                    <a:pt x="127" y="54"/>
                  </a:lnTo>
                  <a:lnTo>
                    <a:pt x="129" y="54"/>
                  </a:lnTo>
                  <a:lnTo>
                    <a:pt x="130" y="55"/>
                  </a:lnTo>
                  <a:lnTo>
                    <a:pt x="130" y="57"/>
                  </a:lnTo>
                  <a:lnTo>
                    <a:pt x="132" y="57"/>
                  </a:lnTo>
                  <a:lnTo>
                    <a:pt x="132" y="59"/>
                  </a:lnTo>
                  <a:lnTo>
                    <a:pt x="132" y="61"/>
                  </a:lnTo>
                  <a:lnTo>
                    <a:pt x="134" y="62"/>
                  </a:lnTo>
                  <a:lnTo>
                    <a:pt x="134" y="64"/>
                  </a:lnTo>
                  <a:lnTo>
                    <a:pt x="136" y="66"/>
                  </a:lnTo>
                  <a:lnTo>
                    <a:pt x="134" y="71"/>
                  </a:lnTo>
                  <a:lnTo>
                    <a:pt x="132" y="75"/>
                  </a:lnTo>
                  <a:lnTo>
                    <a:pt x="130" y="75"/>
                  </a:lnTo>
                  <a:lnTo>
                    <a:pt x="129" y="76"/>
                  </a:lnTo>
                  <a:lnTo>
                    <a:pt x="129" y="78"/>
                  </a:lnTo>
                  <a:lnTo>
                    <a:pt x="127" y="78"/>
                  </a:lnTo>
                  <a:lnTo>
                    <a:pt x="127" y="80"/>
                  </a:lnTo>
                  <a:lnTo>
                    <a:pt x="127" y="82"/>
                  </a:lnTo>
                  <a:lnTo>
                    <a:pt x="127" y="83"/>
                  </a:lnTo>
                  <a:lnTo>
                    <a:pt x="127" y="85"/>
                  </a:lnTo>
                  <a:lnTo>
                    <a:pt x="129" y="87"/>
                  </a:lnTo>
                  <a:lnTo>
                    <a:pt x="127" y="96"/>
                  </a:lnTo>
                  <a:lnTo>
                    <a:pt x="127" y="97"/>
                  </a:lnTo>
                  <a:lnTo>
                    <a:pt x="127" y="99"/>
                  </a:lnTo>
                  <a:lnTo>
                    <a:pt x="125" y="102"/>
                  </a:lnTo>
                  <a:lnTo>
                    <a:pt x="125" y="104"/>
                  </a:lnTo>
                  <a:lnTo>
                    <a:pt x="125" y="106"/>
                  </a:lnTo>
                  <a:lnTo>
                    <a:pt x="125" y="108"/>
                  </a:lnTo>
                  <a:lnTo>
                    <a:pt x="125" y="111"/>
                  </a:lnTo>
                  <a:lnTo>
                    <a:pt x="125" y="113"/>
                  </a:lnTo>
                  <a:lnTo>
                    <a:pt x="125" y="115"/>
                  </a:lnTo>
                  <a:lnTo>
                    <a:pt x="125" y="116"/>
                  </a:lnTo>
                  <a:lnTo>
                    <a:pt x="125" y="118"/>
                  </a:lnTo>
                  <a:lnTo>
                    <a:pt x="127" y="120"/>
                  </a:lnTo>
                  <a:lnTo>
                    <a:pt x="129" y="120"/>
                  </a:lnTo>
                  <a:lnTo>
                    <a:pt x="129" y="118"/>
                  </a:lnTo>
                  <a:lnTo>
                    <a:pt x="130" y="116"/>
                  </a:lnTo>
                  <a:lnTo>
                    <a:pt x="132" y="115"/>
                  </a:lnTo>
                  <a:lnTo>
                    <a:pt x="134" y="113"/>
                  </a:lnTo>
                  <a:lnTo>
                    <a:pt x="134" y="111"/>
                  </a:lnTo>
                  <a:lnTo>
                    <a:pt x="136" y="111"/>
                  </a:lnTo>
                  <a:lnTo>
                    <a:pt x="137" y="109"/>
                  </a:lnTo>
                  <a:lnTo>
                    <a:pt x="137" y="108"/>
                  </a:lnTo>
                  <a:lnTo>
                    <a:pt x="141" y="108"/>
                  </a:lnTo>
                  <a:lnTo>
                    <a:pt x="141" y="106"/>
                  </a:lnTo>
                  <a:lnTo>
                    <a:pt x="142" y="106"/>
                  </a:lnTo>
                  <a:lnTo>
                    <a:pt x="144" y="104"/>
                  </a:lnTo>
                  <a:lnTo>
                    <a:pt x="146" y="104"/>
                  </a:lnTo>
                  <a:lnTo>
                    <a:pt x="148" y="104"/>
                  </a:lnTo>
                  <a:lnTo>
                    <a:pt x="149" y="104"/>
                  </a:lnTo>
                  <a:lnTo>
                    <a:pt x="151" y="104"/>
                  </a:lnTo>
                  <a:lnTo>
                    <a:pt x="153" y="106"/>
                  </a:lnTo>
                  <a:lnTo>
                    <a:pt x="155" y="108"/>
                  </a:lnTo>
                  <a:lnTo>
                    <a:pt x="156" y="108"/>
                  </a:lnTo>
                  <a:lnTo>
                    <a:pt x="158" y="109"/>
                  </a:lnTo>
                  <a:lnTo>
                    <a:pt x="160" y="111"/>
                  </a:lnTo>
                  <a:lnTo>
                    <a:pt x="160" y="113"/>
                  </a:lnTo>
                  <a:lnTo>
                    <a:pt x="162" y="115"/>
                  </a:lnTo>
                  <a:lnTo>
                    <a:pt x="162" y="116"/>
                  </a:lnTo>
                  <a:lnTo>
                    <a:pt x="163" y="118"/>
                  </a:lnTo>
                  <a:lnTo>
                    <a:pt x="165" y="118"/>
                  </a:lnTo>
                  <a:lnTo>
                    <a:pt x="167" y="120"/>
                  </a:lnTo>
                  <a:lnTo>
                    <a:pt x="169" y="120"/>
                  </a:lnTo>
                  <a:lnTo>
                    <a:pt x="170" y="122"/>
                  </a:lnTo>
                  <a:lnTo>
                    <a:pt x="172" y="122"/>
                  </a:lnTo>
                  <a:lnTo>
                    <a:pt x="172" y="123"/>
                  </a:lnTo>
                  <a:lnTo>
                    <a:pt x="174" y="123"/>
                  </a:lnTo>
                  <a:lnTo>
                    <a:pt x="176" y="123"/>
                  </a:lnTo>
                  <a:lnTo>
                    <a:pt x="177" y="125"/>
                  </a:lnTo>
                  <a:lnTo>
                    <a:pt x="177" y="127"/>
                  </a:lnTo>
                  <a:lnTo>
                    <a:pt x="177" y="129"/>
                  </a:lnTo>
                  <a:lnTo>
                    <a:pt x="179" y="129"/>
                  </a:lnTo>
                  <a:lnTo>
                    <a:pt x="179" y="130"/>
                  </a:lnTo>
                  <a:lnTo>
                    <a:pt x="181" y="132"/>
                  </a:lnTo>
                  <a:lnTo>
                    <a:pt x="183" y="132"/>
                  </a:lnTo>
                  <a:lnTo>
                    <a:pt x="183" y="134"/>
                  </a:lnTo>
                  <a:lnTo>
                    <a:pt x="184" y="134"/>
                  </a:lnTo>
                  <a:lnTo>
                    <a:pt x="186" y="134"/>
                  </a:lnTo>
                  <a:lnTo>
                    <a:pt x="188" y="132"/>
                  </a:lnTo>
                  <a:lnTo>
                    <a:pt x="190" y="132"/>
                  </a:lnTo>
                  <a:lnTo>
                    <a:pt x="191" y="132"/>
                  </a:lnTo>
                  <a:lnTo>
                    <a:pt x="193" y="132"/>
                  </a:lnTo>
                  <a:lnTo>
                    <a:pt x="193" y="130"/>
                  </a:lnTo>
                  <a:lnTo>
                    <a:pt x="195" y="130"/>
                  </a:lnTo>
                  <a:lnTo>
                    <a:pt x="195" y="129"/>
                  </a:lnTo>
                  <a:lnTo>
                    <a:pt x="196" y="129"/>
                  </a:lnTo>
                  <a:lnTo>
                    <a:pt x="198" y="129"/>
                  </a:lnTo>
                  <a:lnTo>
                    <a:pt x="200" y="127"/>
                  </a:lnTo>
                  <a:lnTo>
                    <a:pt x="202" y="127"/>
                  </a:lnTo>
                  <a:lnTo>
                    <a:pt x="203" y="127"/>
                  </a:lnTo>
                  <a:lnTo>
                    <a:pt x="205" y="127"/>
                  </a:lnTo>
                  <a:lnTo>
                    <a:pt x="205" y="125"/>
                  </a:lnTo>
                  <a:lnTo>
                    <a:pt x="207" y="125"/>
                  </a:lnTo>
                  <a:lnTo>
                    <a:pt x="209" y="125"/>
                  </a:lnTo>
                  <a:lnTo>
                    <a:pt x="210" y="125"/>
                  </a:lnTo>
                  <a:lnTo>
                    <a:pt x="212" y="125"/>
                  </a:lnTo>
                  <a:lnTo>
                    <a:pt x="214" y="127"/>
                  </a:lnTo>
                  <a:lnTo>
                    <a:pt x="216" y="129"/>
                  </a:lnTo>
                  <a:lnTo>
                    <a:pt x="217" y="129"/>
                  </a:lnTo>
                  <a:lnTo>
                    <a:pt x="219" y="129"/>
                  </a:lnTo>
                  <a:lnTo>
                    <a:pt x="221" y="129"/>
                  </a:lnTo>
                  <a:lnTo>
                    <a:pt x="223" y="130"/>
                  </a:lnTo>
                  <a:lnTo>
                    <a:pt x="223" y="132"/>
                  </a:lnTo>
                  <a:lnTo>
                    <a:pt x="224" y="132"/>
                  </a:lnTo>
                  <a:lnTo>
                    <a:pt x="226" y="132"/>
                  </a:lnTo>
                  <a:lnTo>
                    <a:pt x="226" y="134"/>
                  </a:lnTo>
                  <a:lnTo>
                    <a:pt x="228" y="136"/>
                  </a:lnTo>
                  <a:lnTo>
                    <a:pt x="230" y="137"/>
                  </a:lnTo>
                  <a:lnTo>
                    <a:pt x="230" y="139"/>
                  </a:lnTo>
                  <a:lnTo>
                    <a:pt x="231" y="139"/>
                  </a:lnTo>
                  <a:lnTo>
                    <a:pt x="231" y="141"/>
                  </a:lnTo>
                  <a:lnTo>
                    <a:pt x="233" y="141"/>
                  </a:lnTo>
                  <a:lnTo>
                    <a:pt x="235" y="141"/>
                  </a:lnTo>
                  <a:lnTo>
                    <a:pt x="237" y="141"/>
                  </a:lnTo>
                  <a:lnTo>
                    <a:pt x="238" y="139"/>
                  </a:lnTo>
                  <a:lnTo>
                    <a:pt x="240" y="139"/>
                  </a:lnTo>
                  <a:lnTo>
                    <a:pt x="242" y="139"/>
                  </a:lnTo>
                  <a:lnTo>
                    <a:pt x="244" y="137"/>
                  </a:lnTo>
                  <a:lnTo>
                    <a:pt x="244" y="136"/>
                  </a:lnTo>
                  <a:lnTo>
                    <a:pt x="244" y="134"/>
                  </a:lnTo>
                  <a:lnTo>
                    <a:pt x="244" y="132"/>
                  </a:lnTo>
                  <a:lnTo>
                    <a:pt x="244" y="130"/>
                  </a:lnTo>
                  <a:lnTo>
                    <a:pt x="245" y="130"/>
                  </a:lnTo>
                  <a:lnTo>
                    <a:pt x="245" y="129"/>
                  </a:lnTo>
                  <a:lnTo>
                    <a:pt x="247" y="129"/>
                  </a:lnTo>
                  <a:lnTo>
                    <a:pt x="249" y="129"/>
                  </a:lnTo>
                  <a:lnTo>
                    <a:pt x="251" y="129"/>
                  </a:lnTo>
                  <a:lnTo>
                    <a:pt x="252" y="129"/>
                  </a:lnTo>
                  <a:lnTo>
                    <a:pt x="254" y="129"/>
                  </a:lnTo>
                  <a:lnTo>
                    <a:pt x="254" y="127"/>
                  </a:lnTo>
                  <a:lnTo>
                    <a:pt x="254" y="125"/>
                  </a:lnTo>
                  <a:lnTo>
                    <a:pt x="256" y="125"/>
                  </a:lnTo>
                  <a:lnTo>
                    <a:pt x="257" y="123"/>
                  </a:lnTo>
                  <a:lnTo>
                    <a:pt x="259" y="123"/>
                  </a:lnTo>
                  <a:lnTo>
                    <a:pt x="261" y="123"/>
                  </a:lnTo>
                  <a:lnTo>
                    <a:pt x="263" y="123"/>
                  </a:lnTo>
                  <a:lnTo>
                    <a:pt x="264" y="123"/>
                  </a:lnTo>
                  <a:lnTo>
                    <a:pt x="266" y="123"/>
                  </a:lnTo>
                  <a:lnTo>
                    <a:pt x="266" y="125"/>
                  </a:lnTo>
                  <a:lnTo>
                    <a:pt x="268" y="125"/>
                  </a:lnTo>
                  <a:lnTo>
                    <a:pt x="268" y="127"/>
                  </a:lnTo>
                  <a:lnTo>
                    <a:pt x="270" y="127"/>
                  </a:lnTo>
                  <a:lnTo>
                    <a:pt x="271" y="127"/>
                  </a:lnTo>
                  <a:lnTo>
                    <a:pt x="271" y="129"/>
                  </a:lnTo>
                  <a:lnTo>
                    <a:pt x="273" y="129"/>
                  </a:lnTo>
                  <a:lnTo>
                    <a:pt x="275" y="129"/>
                  </a:lnTo>
                  <a:lnTo>
                    <a:pt x="275" y="127"/>
                  </a:lnTo>
                  <a:lnTo>
                    <a:pt x="275" y="125"/>
                  </a:lnTo>
                  <a:lnTo>
                    <a:pt x="275" y="123"/>
                  </a:lnTo>
                  <a:lnTo>
                    <a:pt x="277" y="123"/>
                  </a:lnTo>
                  <a:lnTo>
                    <a:pt x="278" y="123"/>
                  </a:lnTo>
                  <a:lnTo>
                    <a:pt x="278" y="125"/>
                  </a:lnTo>
                  <a:lnTo>
                    <a:pt x="280" y="125"/>
                  </a:lnTo>
                  <a:lnTo>
                    <a:pt x="282" y="125"/>
                  </a:lnTo>
                  <a:lnTo>
                    <a:pt x="284" y="125"/>
                  </a:lnTo>
                  <a:lnTo>
                    <a:pt x="284" y="127"/>
                  </a:lnTo>
                  <a:lnTo>
                    <a:pt x="285" y="127"/>
                  </a:lnTo>
                  <a:lnTo>
                    <a:pt x="287" y="127"/>
                  </a:lnTo>
                  <a:lnTo>
                    <a:pt x="287" y="129"/>
                  </a:lnTo>
                  <a:lnTo>
                    <a:pt x="287" y="130"/>
                  </a:lnTo>
                  <a:lnTo>
                    <a:pt x="289" y="132"/>
                  </a:lnTo>
                  <a:lnTo>
                    <a:pt x="289" y="134"/>
                  </a:lnTo>
                  <a:lnTo>
                    <a:pt x="291" y="136"/>
                  </a:lnTo>
                  <a:lnTo>
                    <a:pt x="291" y="137"/>
                  </a:lnTo>
                  <a:lnTo>
                    <a:pt x="291" y="139"/>
                  </a:lnTo>
                  <a:lnTo>
                    <a:pt x="292" y="141"/>
                  </a:lnTo>
                  <a:lnTo>
                    <a:pt x="292" y="143"/>
                  </a:lnTo>
                  <a:lnTo>
                    <a:pt x="291" y="143"/>
                  </a:lnTo>
                  <a:lnTo>
                    <a:pt x="291" y="144"/>
                  </a:lnTo>
                  <a:lnTo>
                    <a:pt x="291" y="146"/>
                  </a:lnTo>
                  <a:lnTo>
                    <a:pt x="291" y="148"/>
                  </a:lnTo>
                  <a:lnTo>
                    <a:pt x="292" y="148"/>
                  </a:lnTo>
                  <a:lnTo>
                    <a:pt x="294" y="148"/>
                  </a:lnTo>
                  <a:lnTo>
                    <a:pt x="294" y="146"/>
                  </a:lnTo>
                  <a:lnTo>
                    <a:pt x="296" y="146"/>
                  </a:lnTo>
                  <a:lnTo>
                    <a:pt x="298" y="146"/>
                  </a:lnTo>
                  <a:lnTo>
                    <a:pt x="298" y="144"/>
                  </a:lnTo>
                  <a:lnTo>
                    <a:pt x="299" y="144"/>
                  </a:lnTo>
                  <a:lnTo>
                    <a:pt x="298" y="143"/>
                  </a:lnTo>
                  <a:lnTo>
                    <a:pt x="298" y="141"/>
                  </a:lnTo>
                  <a:lnTo>
                    <a:pt x="299" y="139"/>
                  </a:lnTo>
                  <a:lnTo>
                    <a:pt x="301" y="139"/>
                  </a:lnTo>
                  <a:lnTo>
                    <a:pt x="303" y="137"/>
                  </a:lnTo>
                  <a:lnTo>
                    <a:pt x="303" y="136"/>
                  </a:lnTo>
                  <a:lnTo>
                    <a:pt x="305" y="134"/>
                  </a:lnTo>
                  <a:lnTo>
                    <a:pt x="306" y="132"/>
                  </a:lnTo>
                  <a:lnTo>
                    <a:pt x="308" y="132"/>
                  </a:lnTo>
                  <a:lnTo>
                    <a:pt x="310" y="132"/>
                  </a:lnTo>
                  <a:lnTo>
                    <a:pt x="311" y="132"/>
                  </a:lnTo>
                  <a:lnTo>
                    <a:pt x="315" y="132"/>
                  </a:lnTo>
                  <a:lnTo>
                    <a:pt x="317" y="132"/>
                  </a:lnTo>
                  <a:lnTo>
                    <a:pt x="318" y="132"/>
                  </a:lnTo>
                  <a:lnTo>
                    <a:pt x="320" y="134"/>
                  </a:lnTo>
                  <a:lnTo>
                    <a:pt x="322" y="136"/>
                  </a:lnTo>
                  <a:lnTo>
                    <a:pt x="324" y="136"/>
                  </a:lnTo>
                  <a:lnTo>
                    <a:pt x="324" y="137"/>
                  </a:lnTo>
                  <a:lnTo>
                    <a:pt x="324" y="139"/>
                  </a:lnTo>
                  <a:lnTo>
                    <a:pt x="324" y="141"/>
                  </a:lnTo>
                  <a:lnTo>
                    <a:pt x="324" y="143"/>
                  </a:lnTo>
                  <a:lnTo>
                    <a:pt x="324" y="144"/>
                  </a:lnTo>
                  <a:lnTo>
                    <a:pt x="324" y="146"/>
                  </a:lnTo>
                  <a:lnTo>
                    <a:pt x="324" y="148"/>
                  </a:lnTo>
                  <a:lnTo>
                    <a:pt x="324" y="150"/>
                  </a:lnTo>
                  <a:lnTo>
                    <a:pt x="325" y="150"/>
                  </a:lnTo>
                  <a:lnTo>
                    <a:pt x="325" y="153"/>
                  </a:lnTo>
                  <a:lnTo>
                    <a:pt x="327" y="153"/>
                  </a:lnTo>
                  <a:lnTo>
                    <a:pt x="329" y="151"/>
                  </a:lnTo>
                  <a:lnTo>
                    <a:pt x="334" y="148"/>
                  </a:lnTo>
                  <a:lnTo>
                    <a:pt x="338" y="144"/>
                  </a:lnTo>
                  <a:lnTo>
                    <a:pt x="339" y="143"/>
                  </a:lnTo>
                  <a:lnTo>
                    <a:pt x="343" y="139"/>
                  </a:lnTo>
                  <a:lnTo>
                    <a:pt x="345" y="137"/>
                  </a:lnTo>
                  <a:lnTo>
                    <a:pt x="345" y="134"/>
                  </a:lnTo>
                  <a:lnTo>
                    <a:pt x="343" y="132"/>
                  </a:lnTo>
                  <a:lnTo>
                    <a:pt x="341" y="132"/>
                  </a:lnTo>
                  <a:lnTo>
                    <a:pt x="341" y="130"/>
                  </a:lnTo>
                  <a:lnTo>
                    <a:pt x="341" y="129"/>
                  </a:lnTo>
                  <a:lnTo>
                    <a:pt x="339" y="129"/>
                  </a:lnTo>
                  <a:lnTo>
                    <a:pt x="339" y="127"/>
                  </a:lnTo>
                  <a:lnTo>
                    <a:pt x="339" y="125"/>
                  </a:lnTo>
                  <a:lnTo>
                    <a:pt x="339" y="123"/>
                  </a:lnTo>
                  <a:lnTo>
                    <a:pt x="341" y="123"/>
                  </a:lnTo>
                  <a:lnTo>
                    <a:pt x="341" y="122"/>
                  </a:lnTo>
                  <a:lnTo>
                    <a:pt x="343" y="122"/>
                  </a:lnTo>
                  <a:lnTo>
                    <a:pt x="345" y="122"/>
                  </a:lnTo>
                  <a:lnTo>
                    <a:pt x="346" y="122"/>
                  </a:lnTo>
                  <a:lnTo>
                    <a:pt x="346" y="120"/>
                  </a:lnTo>
                  <a:lnTo>
                    <a:pt x="348" y="120"/>
                  </a:lnTo>
                  <a:lnTo>
                    <a:pt x="348" y="118"/>
                  </a:lnTo>
                  <a:lnTo>
                    <a:pt x="348" y="116"/>
                  </a:lnTo>
                  <a:lnTo>
                    <a:pt x="350" y="116"/>
                  </a:lnTo>
                  <a:lnTo>
                    <a:pt x="348" y="115"/>
                  </a:lnTo>
                  <a:lnTo>
                    <a:pt x="348" y="113"/>
                  </a:lnTo>
                  <a:lnTo>
                    <a:pt x="346" y="111"/>
                  </a:lnTo>
                  <a:lnTo>
                    <a:pt x="345" y="109"/>
                  </a:lnTo>
                  <a:lnTo>
                    <a:pt x="345" y="108"/>
                  </a:lnTo>
                  <a:lnTo>
                    <a:pt x="345" y="106"/>
                  </a:lnTo>
                  <a:lnTo>
                    <a:pt x="343" y="106"/>
                  </a:lnTo>
                  <a:lnTo>
                    <a:pt x="343" y="104"/>
                  </a:lnTo>
                  <a:lnTo>
                    <a:pt x="343" y="102"/>
                  </a:lnTo>
                  <a:lnTo>
                    <a:pt x="343" y="101"/>
                  </a:lnTo>
                  <a:lnTo>
                    <a:pt x="345" y="101"/>
                  </a:lnTo>
                  <a:lnTo>
                    <a:pt x="345" y="99"/>
                  </a:lnTo>
                  <a:lnTo>
                    <a:pt x="346" y="97"/>
                  </a:lnTo>
                  <a:lnTo>
                    <a:pt x="345" y="97"/>
                  </a:lnTo>
                  <a:lnTo>
                    <a:pt x="345" y="96"/>
                  </a:lnTo>
                  <a:lnTo>
                    <a:pt x="343" y="94"/>
                  </a:lnTo>
                  <a:lnTo>
                    <a:pt x="343" y="92"/>
                  </a:lnTo>
                  <a:lnTo>
                    <a:pt x="345" y="90"/>
                  </a:lnTo>
                  <a:lnTo>
                    <a:pt x="345" y="89"/>
                  </a:lnTo>
                  <a:lnTo>
                    <a:pt x="346" y="89"/>
                  </a:lnTo>
                  <a:lnTo>
                    <a:pt x="348" y="87"/>
                  </a:lnTo>
                  <a:lnTo>
                    <a:pt x="350" y="85"/>
                  </a:lnTo>
                  <a:lnTo>
                    <a:pt x="352" y="85"/>
                  </a:lnTo>
                  <a:lnTo>
                    <a:pt x="353" y="85"/>
                  </a:lnTo>
                  <a:lnTo>
                    <a:pt x="353" y="83"/>
                  </a:lnTo>
                  <a:lnTo>
                    <a:pt x="355" y="83"/>
                  </a:lnTo>
                  <a:lnTo>
                    <a:pt x="357" y="83"/>
                  </a:lnTo>
                  <a:lnTo>
                    <a:pt x="359" y="85"/>
                  </a:lnTo>
                  <a:lnTo>
                    <a:pt x="360" y="85"/>
                  </a:lnTo>
                  <a:lnTo>
                    <a:pt x="362" y="89"/>
                  </a:lnTo>
                  <a:lnTo>
                    <a:pt x="367" y="87"/>
                  </a:lnTo>
                  <a:lnTo>
                    <a:pt x="369" y="87"/>
                  </a:lnTo>
                  <a:lnTo>
                    <a:pt x="371" y="87"/>
                  </a:lnTo>
                  <a:lnTo>
                    <a:pt x="372" y="87"/>
                  </a:lnTo>
                  <a:lnTo>
                    <a:pt x="374" y="87"/>
                  </a:lnTo>
                  <a:lnTo>
                    <a:pt x="376" y="87"/>
                  </a:lnTo>
                  <a:lnTo>
                    <a:pt x="376" y="89"/>
                  </a:lnTo>
                  <a:lnTo>
                    <a:pt x="378" y="89"/>
                  </a:lnTo>
                  <a:lnTo>
                    <a:pt x="378" y="90"/>
                  </a:lnTo>
                  <a:lnTo>
                    <a:pt x="379" y="90"/>
                  </a:lnTo>
                  <a:lnTo>
                    <a:pt x="381" y="90"/>
                  </a:lnTo>
                  <a:lnTo>
                    <a:pt x="383" y="90"/>
                  </a:lnTo>
                  <a:lnTo>
                    <a:pt x="385" y="90"/>
                  </a:lnTo>
                  <a:lnTo>
                    <a:pt x="386" y="90"/>
                  </a:lnTo>
                  <a:lnTo>
                    <a:pt x="386" y="89"/>
                  </a:lnTo>
                  <a:lnTo>
                    <a:pt x="388" y="89"/>
                  </a:lnTo>
                  <a:lnTo>
                    <a:pt x="390" y="89"/>
                  </a:lnTo>
                  <a:lnTo>
                    <a:pt x="390" y="87"/>
                  </a:lnTo>
                  <a:lnTo>
                    <a:pt x="392" y="87"/>
                  </a:lnTo>
                  <a:lnTo>
                    <a:pt x="392" y="85"/>
                  </a:lnTo>
                  <a:lnTo>
                    <a:pt x="393" y="85"/>
                  </a:lnTo>
                  <a:lnTo>
                    <a:pt x="393" y="83"/>
                  </a:lnTo>
                  <a:lnTo>
                    <a:pt x="397" y="82"/>
                  </a:lnTo>
                  <a:lnTo>
                    <a:pt x="399" y="80"/>
                  </a:lnTo>
                  <a:lnTo>
                    <a:pt x="400" y="80"/>
                  </a:lnTo>
                  <a:lnTo>
                    <a:pt x="402" y="80"/>
                  </a:lnTo>
                  <a:lnTo>
                    <a:pt x="402" y="78"/>
                  </a:lnTo>
                  <a:lnTo>
                    <a:pt x="404" y="76"/>
                  </a:lnTo>
                  <a:lnTo>
                    <a:pt x="404" y="73"/>
                  </a:lnTo>
                  <a:lnTo>
                    <a:pt x="404" y="71"/>
                  </a:lnTo>
                  <a:lnTo>
                    <a:pt x="406" y="69"/>
                  </a:lnTo>
                  <a:lnTo>
                    <a:pt x="406" y="71"/>
                  </a:lnTo>
                  <a:lnTo>
                    <a:pt x="406" y="73"/>
                  </a:lnTo>
                  <a:lnTo>
                    <a:pt x="407" y="73"/>
                  </a:lnTo>
                  <a:lnTo>
                    <a:pt x="407" y="75"/>
                  </a:lnTo>
                  <a:lnTo>
                    <a:pt x="409" y="75"/>
                  </a:lnTo>
                  <a:lnTo>
                    <a:pt x="411" y="75"/>
                  </a:lnTo>
                  <a:lnTo>
                    <a:pt x="413" y="75"/>
                  </a:lnTo>
                  <a:lnTo>
                    <a:pt x="413" y="73"/>
                  </a:lnTo>
                  <a:lnTo>
                    <a:pt x="414" y="73"/>
                  </a:lnTo>
                  <a:lnTo>
                    <a:pt x="414" y="71"/>
                  </a:lnTo>
                  <a:lnTo>
                    <a:pt x="414" y="69"/>
                  </a:lnTo>
                  <a:lnTo>
                    <a:pt x="414" y="68"/>
                  </a:lnTo>
                  <a:lnTo>
                    <a:pt x="414" y="66"/>
                  </a:lnTo>
                  <a:lnTo>
                    <a:pt x="416" y="66"/>
                  </a:lnTo>
                  <a:lnTo>
                    <a:pt x="418" y="62"/>
                  </a:lnTo>
                  <a:lnTo>
                    <a:pt x="418" y="61"/>
                  </a:lnTo>
                  <a:lnTo>
                    <a:pt x="419" y="61"/>
                  </a:lnTo>
                  <a:lnTo>
                    <a:pt x="419" y="59"/>
                  </a:lnTo>
                  <a:lnTo>
                    <a:pt x="421" y="55"/>
                  </a:lnTo>
                  <a:lnTo>
                    <a:pt x="419" y="54"/>
                  </a:lnTo>
                  <a:lnTo>
                    <a:pt x="418" y="54"/>
                  </a:lnTo>
                  <a:lnTo>
                    <a:pt x="418" y="52"/>
                  </a:lnTo>
                  <a:lnTo>
                    <a:pt x="419" y="52"/>
                  </a:lnTo>
                  <a:lnTo>
                    <a:pt x="419" y="50"/>
                  </a:lnTo>
                  <a:lnTo>
                    <a:pt x="421" y="50"/>
                  </a:lnTo>
                  <a:lnTo>
                    <a:pt x="421" y="48"/>
                  </a:lnTo>
                  <a:lnTo>
                    <a:pt x="423" y="50"/>
                  </a:lnTo>
                  <a:lnTo>
                    <a:pt x="425" y="50"/>
                  </a:lnTo>
                  <a:lnTo>
                    <a:pt x="426" y="48"/>
                  </a:lnTo>
                  <a:lnTo>
                    <a:pt x="425" y="48"/>
                  </a:lnTo>
                  <a:lnTo>
                    <a:pt x="426" y="47"/>
                  </a:lnTo>
                  <a:lnTo>
                    <a:pt x="428" y="45"/>
                  </a:lnTo>
                  <a:lnTo>
                    <a:pt x="426" y="45"/>
                  </a:lnTo>
                  <a:lnTo>
                    <a:pt x="426" y="43"/>
                  </a:lnTo>
                  <a:lnTo>
                    <a:pt x="426" y="42"/>
                  </a:lnTo>
                  <a:lnTo>
                    <a:pt x="426" y="40"/>
                  </a:lnTo>
                  <a:lnTo>
                    <a:pt x="426" y="38"/>
                  </a:lnTo>
                  <a:lnTo>
                    <a:pt x="426" y="36"/>
                  </a:lnTo>
                  <a:lnTo>
                    <a:pt x="425" y="35"/>
                  </a:lnTo>
                  <a:lnTo>
                    <a:pt x="421" y="28"/>
                  </a:lnTo>
                  <a:lnTo>
                    <a:pt x="419" y="26"/>
                  </a:lnTo>
                  <a:lnTo>
                    <a:pt x="418" y="26"/>
                  </a:lnTo>
                  <a:lnTo>
                    <a:pt x="416" y="26"/>
                  </a:lnTo>
                  <a:lnTo>
                    <a:pt x="414" y="26"/>
                  </a:lnTo>
                  <a:lnTo>
                    <a:pt x="413" y="26"/>
                  </a:lnTo>
                  <a:lnTo>
                    <a:pt x="413" y="28"/>
                  </a:lnTo>
                  <a:lnTo>
                    <a:pt x="411" y="28"/>
                  </a:lnTo>
                  <a:lnTo>
                    <a:pt x="409" y="28"/>
                  </a:lnTo>
                  <a:lnTo>
                    <a:pt x="407" y="28"/>
                  </a:lnTo>
                  <a:lnTo>
                    <a:pt x="407" y="26"/>
                  </a:lnTo>
                  <a:lnTo>
                    <a:pt x="407" y="24"/>
                  </a:lnTo>
                  <a:lnTo>
                    <a:pt x="409" y="24"/>
                  </a:lnTo>
                  <a:lnTo>
                    <a:pt x="411" y="22"/>
                  </a:lnTo>
                  <a:lnTo>
                    <a:pt x="413" y="22"/>
                  </a:lnTo>
                  <a:lnTo>
                    <a:pt x="414" y="22"/>
                  </a:lnTo>
                  <a:lnTo>
                    <a:pt x="414" y="21"/>
                  </a:lnTo>
                  <a:lnTo>
                    <a:pt x="419" y="21"/>
                  </a:lnTo>
                  <a:lnTo>
                    <a:pt x="425" y="19"/>
                  </a:lnTo>
                  <a:lnTo>
                    <a:pt x="426" y="17"/>
                  </a:lnTo>
                  <a:lnTo>
                    <a:pt x="428" y="15"/>
                  </a:lnTo>
                  <a:lnTo>
                    <a:pt x="428" y="14"/>
                  </a:lnTo>
                  <a:lnTo>
                    <a:pt x="430" y="12"/>
                  </a:lnTo>
                  <a:lnTo>
                    <a:pt x="430" y="10"/>
                  </a:lnTo>
                  <a:lnTo>
                    <a:pt x="432" y="8"/>
                  </a:lnTo>
                  <a:lnTo>
                    <a:pt x="435" y="7"/>
                  </a:lnTo>
                  <a:lnTo>
                    <a:pt x="437" y="7"/>
                  </a:lnTo>
                  <a:lnTo>
                    <a:pt x="440" y="5"/>
                  </a:lnTo>
                  <a:lnTo>
                    <a:pt x="444" y="1"/>
                  </a:lnTo>
                  <a:lnTo>
                    <a:pt x="446" y="0"/>
                  </a:lnTo>
                  <a:lnTo>
                    <a:pt x="447" y="1"/>
                  </a:lnTo>
                  <a:lnTo>
                    <a:pt x="449" y="3"/>
                  </a:lnTo>
                  <a:lnTo>
                    <a:pt x="451" y="5"/>
                  </a:lnTo>
                  <a:lnTo>
                    <a:pt x="451" y="7"/>
                  </a:lnTo>
                  <a:lnTo>
                    <a:pt x="449" y="7"/>
                  </a:lnTo>
                  <a:lnTo>
                    <a:pt x="446" y="8"/>
                  </a:lnTo>
                  <a:lnTo>
                    <a:pt x="446" y="10"/>
                  </a:lnTo>
                  <a:lnTo>
                    <a:pt x="447" y="10"/>
                  </a:lnTo>
                  <a:lnTo>
                    <a:pt x="449" y="10"/>
                  </a:lnTo>
                  <a:lnTo>
                    <a:pt x="451" y="12"/>
                  </a:lnTo>
                  <a:lnTo>
                    <a:pt x="449" y="12"/>
                  </a:lnTo>
                  <a:lnTo>
                    <a:pt x="449" y="14"/>
                  </a:lnTo>
                  <a:lnTo>
                    <a:pt x="447" y="14"/>
                  </a:lnTo>
                  <a:lnTo>
                    <a:pt x="446" y="15"/>
                  </a:lnTo>
                  <a:lnTo>
                    <a:pt x="444" y="17"/>
                  </a:lnTo>
                  <a:lnTo>
                    <a:pt x="446" y="21"/>
                  </a:lnTo>
                  <a:lnTo>
                    <a:pt x="447" y="22"/>
                  </a:lnTo>
                  <a:lnTo>
                    <a:pt x="446" y="24"/>
                  </a:lnTo>
                  <a:lnTo>
                    <a:pt x="446" y="26"/>
                  </a:lnTo>
                  <a:lnTo>
                    <a:pt x="442" y="29"/>
                  </a:lnTo>
                  <a:lnTo>
                    <a:pt x="437" y="33"/>
                  </a:lnTo>
                  <a:lnTo>
                    <a:pt x="435" y="35"/>
                  </a:lnTo>
                  <a:lnTo>
                    <a:pt x="433" y="36"/>
                  </a:lnTo>
                  <a:lnTo>
                    <a:pt x="432" y="40"/>
                  </a:lnTo>
                  <a:lnTo>
                    <a:pt x="430" y="40"/>
                  </a:lnTo>
                  <a:lnTo>
                    <a:pt x="430" y="42"/>
                  </a:lnTo>
                  <a:lnTo>
                    <a:pt x="428" y="43"/>
                  </a:lnTo>
                  <a:lnTo>
                    <a:pt x="430" y="43"/>
                  </a:lnTo>
                  <a:lnTo>
                    <a:pt x="430" y="45"/>
                  </a:lnTo>
                  <a:lnTo>
                    <a:pt x="432" y="47"/>
                  </a:lnTo>
                  <a:lnTo>
                    <a:pt x="435" y="50"/>
                  </a:lnTo>
                  <a:lnTo>
                    <a:pt x="437" y="50"/>
                  </a:lnTo>
                  <a:lnTo>
                    <a:pt x="439" y="50"/>
                  </a:lnTo>
                  <a:lnTo>
                    <a:pt x="442" y="50"/>
                  </a:lnTo>
                  <a:lnTo>
                    <a:pt x="442" y="48"/>
                  </a:lnTo>
                  <a:lnTo>
                    <a:pt x="440" y="47"/>
                  </a:lnTo>
                  <a:lnTo>
                    <a:pt x="439" y="45"/>
                  </a:lnTo>
                  <a:lnTo>
                    <a:pt x="437" y="43"/>
                  </a:lnTo>
                  <a:lnTo>
                    <a:pt x="437" y="42"/>
                  </a:lnTo>
                  <a:lnTo>
                    <a:pt x="437" y="38"/>
                  </a:lnTo>
                  <a:lnTo>
                    <a:pt x="440" y="36"/>
                  </a:lnTo>
                  <a:lnTo>
                    <a:pt x="442" y="38"/>
                  </a:lnTo>
                  <a:lnTo>
                    <a:pt x="444" y="38"/>
                  </a:lnTo>
                  <a:lnTo>
                    <a:pt x="446" y="38"/>
                  </a:lnTo>
                  <a:lnTo>
                    <a:pt x="447" y="36"/>
                  </a:lnTo>
                  <a:lnTo>
                    <a:pt x="449" y="35"/>
                  </a:lnTo>
                  <a:lnTo>
                    <a:pt x="449" y="36"/>
                  </a:lnTo>
                  <a:lnTo>
                    <a:pt x="451" y="36"/>
                  </a:lnTo>
                  <a:lnTo>
                    <a:pt x="453" y="38"/>
                  </a:lnTo>
                  <a:lnTo>
                    <a:pt x="451" y="45"/>
                  </a:lnTo>
                  <a:lnTo>
                    <a:pt x="453" y="47"/>
                  </a:lnTo>
                  <a:lnTo>
                    <a:pt x="454" y="47"/>
                  </a:lnTo>
                  <a:lnTo>
                    <a:pt x="456" y="47"/>
                  </a:lnTo>
                  <a:lnTo>
                    <a:pt x="454" y="45"/>
                  </a:lnTo>
                  <a:lnTo>
                    <a:pt x="454" y="43"/>
                  </a:lnTo>
                  <a:lnTo>
                    <a:pt x="454" y="42"/>
                  </a:lnTo>
                  <a:lnTo>
                    <a:pt x="456" y="40"/>
                  </a:lnTo>
                  <a:lnTo>
                    <a:pt x="458" y="38"/>
                  </a:lnTo>
                  <a:lnTo>
                    <a:pt x="460" y="35"/>
                  </a:lnTo>
                  <a:lnTo>
                    <a:pt x="461" y="35"/>
                  </a:lnTo>
                  <a:lnTo>
                    <a:pt x="463" y="35"/>
                  </a:lnTo>
                  <a:lnTo>
                    <a:pt x="465" y="35"/>
                  </a:lnTo>
                  <a:lnTo>
                    <a:pt x="465" y="36"/>
                  </a:lnTo>
                  <a:lnTo>
                    <a:pt x="463" y="42"/>
                  </a:lnTo>
                  <a:lnTo>
                    <a:pt x="463" y="43"/>
                  </a:lnTo>
                  <a:lnTo>
                    <a:pt x="468" y="50"/>
                  </a:lnTo>
                  <a:lnTo>
                    <a:pt x="470" y="54"/>
                  </a:lnTo>
                  <a:lnTo>
                    <a:pt x="472" y="54"/>
                  </a:lnTo>
                  <a:lnTo>
                    <a:pt x="475" y="55"/>
                  </a:lnTo>
                  <a:lnTo>
                    <a:pt x="475" y="57"/>
                  </a:lnTo>
                  <a:lnTo>
                    <a:pt x="477" y="59"/>
                  </a:lnTo>
                  <a:lnTo>
                    <a:pt x="479" y="61"/>
                  </a:lnTo>
                  <a:lnTo>
                    <a:pt x="479" y="62"/>
                  </a:lnTo>
                  <a:lnTo>
                    <a:pt x="479" y="64"/>
                  </a:lnTo>
                  <a:lnTo>
                    <a:pt x="479" y="66"/>
                  </a:lnTo>
                  <a:lnTo>
                    <a:pt x="479" y="68"/>
                  </a:lnTo>
                  <a:lnTo>
                    <a:pt x="479" y="69"/>
                  </a:lnTo>
                  <a:lnTo>
                    <a:pt x="482" y="69"/>
                  </a:lnTo>
                  <a:lnTo>
                    <a:pt x="486" y="68"/>
                  </a:lnTo>
                  <a:lnTo>
                    <a:pt x="489" y="66"/>
                  </a:lnTo>
                  <a:lnTo>
                    <a:pt x="491" y="64"/>
                  </a:lnTo>
                  <a:lnTo>
                    <a:pt x="493" y="64"/>
                  </a:lnTo>
                  <a:lnTo>
                    <a:pt x="496" y="68"/>
                  </a:lnTo>
                  <a:lnTo>
                    <a:pt x="496" y="69"/>
                  </a:lnTo>
                  <a:lnTo>
                    <a:pt x="496" y="71"/>
                  </a:lnTo>
                  <a:lnTo>
                    <a:pt x="494" y="73"/>
                  </a:lnTo>
                  <a:lnTo>
                    <a:pt x="493" y="73"/>
                  </a:lnTo>
                  <a:lnTo>
                    <a:pt x="493" y="75"/>
                  </a:lnTo>
                  <a:lnTo>
                    <a:pt x="493" y="76"/>
                  </a:lnTo>
                  <a:lnTo>
                    <a:pt x="494" y="78"/>
                  </a:lnTo>
                  <a:lnTo>
                    <a:pt x="494" y="80"/>
                  </a:lnTo>
                  <a:lnTo>
                    <a:pt x="496" y="80"/>
                  </a:lnTo>
                  <a:lnTo>
                    <a:pt x="496" y="82"/>
                  </a:lnTo>
                  <a:lnTo>
                    <a:pt x="496" y="83"/>
                  </a:lnTo>
                  <a:lnTo>
                    <a:pt x="498" y="83"/>
                  </a:lnTo>
                  <a:lnTo>
                    <a:pt x="498" y="85"/>
                  </a:lnTo>
                  <a:lnTo>
                    <a:pt x="500" y="85"/>
                  </a:lnTo>
                  <a:lnTo>
                    <a:pt x="500" y="87"/>
                  </a:lnTo>
                  <a:lnTo>
                    <a:pt x="500" y="89"/>
                  </a:lnTo>
                  <a:lnTo>
                    <a:pt x="500" y="90"/>
                  </a:lnTo>
                  <a:lnTo>
                    <a:pt x="500" y="94"/>
                  </a:lnTo>
                  <a:lnTo>
                    <a:pt x="498" y="94"/>
                  </a:lnTo>
                  <a:lnTo>
                    <a:pt x="498" y="96"/>
                  </a:lnTo>
                  <a:lnTo>
                    <a:pt x="496" y="97"/>
                  </a:lnTo>
                  <a:lnTo>
                    <a:pt x="496" y="99"/>
                  </a:lnTo>
                  <a:lnTo>
                    <a:pt x="496" y="101"/>
                  </a:lnTo>
                  <a:lnTo>
                    <a:pt x="496" y="102"/>
                  </a:lnTo>
                  <a:lnTo>
                    <a:pt x="496" y="104"/>
                  </a:lnTo>
                  <a:lnTo>
                    <a:pt x="498" y="106"/>
                  </a:lnTo>
                  <a:lnTo>
                    <a:pt x="498" y="109"/>
                  </a:lnTo>
                  <a:lnTo>
                    <a:pt x="496" y="109"/>
                  </a:lnTo>
                  <a:lnTo>
                    <a:pt x="496" y="111"/>
                  </a:lnTo>
                  <a:lnTo>
                    <a:pt x="496" y="113"/>
                  </a:lnTo>
                  <a:lnTo>
                    <a:pt x="494" y="113"/>
                  </a:lnTo>
                  <a:lnTo>
                    <a:pt x="493" y="115"/>
                  </a:lnTo>
                  <a:lnTo>
                    <a:pt x="493" y="116"/>
                  </a:lnTo>
                  <a:lnTo>
                    <a:pt x="491" y="116"/>
                  </a:lnTo>
                  <a:lnTo>
                    <a:pt x="489" y="118"/>
                  </a:lnTo>
                  <a:lnTo>
                    <a:pt x="489" y="120"/>
                  </a:lnTo>
                  <a:lnTo>
                    <a:pt x="489" y="122"/>
                  </a:lnTo>
                  <a:lnTo>
                    <a:pt x="489" y="123"/>
                  </a:lnTo>
                  <a:lnTo>
                    <a:pt x="491" y="125"/>
                  </a:lnTo>
                  <a:lnTo>
                    <a:pt x="491" y="127"/>
                  </a:lnTo>
                  <a:lnTo>
                    <a:pt x="487" y="132"/>
                  </a:lnTo>
                  <a:lnTo>
                    <a:pt x="489" y="132"/>
                  </a:lnTo>
                  <a:lnTo>
                    <a:pt x="489" y="134"/>
                  </a:lnTo>
                  <a:lnTo>
                    <a:pt x="491" y="134"/>
                  </a:lnTo>
                  <a:lnTo>
                    <a:pt x="493" y="134"/>
                  </a:lnTo>
                  <a:lnTo>
                    <a:pt x="493" y="136"/>
                  </a:lnTo>
                  <a:lnTo>
                    <a:pt x="494" y="136"/>
                  </a:lnTo>
                  <a:lnTo>
                    <a:pt x="496" y="136"/>
                  </a:lnTo>
                  <a:lnTo>
                    <a:pt x="498" y="136"/>
                  </a:lnTo>
                  <a:lnTo>
                    <a:pt x="500" y="137"/>
                  </a:lnTo>
                  <a:lnTo>
                    <a:pt x="501" y="137"/>
                  </a:lnTo>
                  <a:lnTo>
                    <a:pt x="503" y="137"/>
                  </a:lnTo>
                  <a:lnTo>
                    <a:pt x="503" y="139"/>
                  </a:lnTo>
                  <a:lnTo>
                    <a:pt x="505" y="139"/>
                  </a:lnTo>
                  <a:lnTo>
                    <a:pt x="507" y="139"/>
                  </a:lnTo>
                  <a:lnTo>
                    <a:pt x="508" y="139"/>
                  </a:lnTo>
                  <a:lnTo>
                    <a:pt x="510" y="137"/>
                  </a:lnTo>
                  <a:lnTo>
                    <a:pt x="514" y="137"/>
                  </a:lnTo>
                  <a:lnTo>
                    <a:pt x="515" y="137"/>
                  </a:lnTo>
                  <a:lnTo>
                    <a:pt x="515" y="136"/>
                  </a:lnTo>
                  <a:lnTo>
                    <a:pt x="517" y="136"/>
                  </a:lnTo>
                  <a:lnTo>
                    <a:pt x="519" y="136"/>
                  </a:lnTo>
                  <a:lnTo>
                    <a:pt x="521" y="137"/>
                  </a:lnTo>
                  <a:lnTo>
                    <a:pt x="522" y="136"/>
                  </a:lnTo>
                  <a:lnTo>
                    <a:pt x="526" y="137"/>
                  </a:lnTo>
                  <a:lnTo>
                    <a:pt x="529" y="141"/>
                  </a:lnTo>
                  <a:lnTo>
                    <a:pt x="531" y="143"/>
                  </a:lnTo>
                  <a:lnTo>
                    <a:pt x="533" y="143"/>
                  </a:lnTo>
                  <a:lnTo>
                    <a:pt x="534" y="144"/>
                  </a:lnTo>
                  <a:lnTo>
                    <a:pt x="536" y="144"/>
                  </a:lnTo>
                  <a:lnTo>
                    <a:pt x="538" y="144"/>
                  </a:lnTo>
                  <a:lnTo>
                    <a:pt x="540" y="144"/>
                  </a:lnTo>
                  <a:lnTo>
                    <a:pt x="540" y="146"/>
                  </a:lnTo>
                  <a:lnTo>
                    <a:pt x="541" y="146"/>
                  </a:lnTo>
                  <a:lnTo>
                    <a:pt x="545" y="146"/>
                  </a:lnTo>
                  <a:lnTo>
                    <a:pt x="545" y="148"/>
                  </a:lnTo>
                  <a:lnTo>
                    <a:pt x="547" y="148"/>
                  </a:lnTo>
                  <a:lnTo>
                    <a:pt x="547" y="150"/>
                  </a:lnTo>
                  <a:lnTo>
                    <a:pt x="548" y="150"/>
                  </a:lnTo>
                  <a:lnTo>
                    <a:pt x="550" y="148"/>
                  </a:lnTo>
                  <a:lnTo>
                    <a:pt x="552" y="148"/>
                  </a:lnTo>
                  <a:lnTo>
                    <a:pt x="552" y="146"/>
                  </a:lnTo>
                  <a:lnTo>
                    <a:pt x="554" y="144"/>
                  </a:lnTo>
                  <a:lnTo>
                    <a:pt x="555" y="144"/>
                  </a:lnTo>
                  <a:lnTo>
                    <a:pt x="555" y="143"/>
                  </a:lnTo>
                  <a:lnTo>
                    <a:pt x="557" y="143"/>
                  </a:lnTo>
                  <a:lnTo>
                    <a:pt x="557" y="141"/>
                  </a:lnTo>
                  <a:lnTo>
                    <a:pt x="559" y="139"/>
                  </a:lnTo>
                  <a:lnTo>
                    <a:pt x="561" y="137"/>
                  </a:lnTo>
                  <a:lnTo>
                    <a:pt x="562" y="137"/>
                  </a:lnTo>
                  <a:lnTo>
                    <a:pt x="564" y="137"/>
                  </a:lnTo>
                  <a:lnTo>
                    <a:pt x="566" y="137"/>
                  </a:lnTo>
                  <a:lnTo>
                    <a:pt x="568" y="137"/>
                  </a:lnTo>
                  <a:lnTo>
                    <a:pt x="569" y="136"/>
                  </a:lnTo>
                  <a:lnTo>
                    <a:pt x="569" y="134"/>
                  </a:lnTo>
                  <a:lnTo>
                    <a:pt x="571" y="134"/>
                  </a:lnTo>
                  <a:lnTo>
                    <a:pt x="571" y="136"/>
                  </a:lnTo>
                  <a:lnTo>
                    <a:pt x="573" y="136"/>
                  </a:lnTo>
                  <a:lnTo>
                    <a:pt x="575" y="136"/>
                  </a:lnTo>
                  <a:lnTo>
                    <a:pt x="576" y="136"/>
                  </a:lnTo>
                  <a:lnTo>
                    <a:pt x="578" y="134"/>
                  </a:lnTo>
                  <a:lnTo>
                    <a:pt x="580" y="134"/>
                  </a:lnTo>
                  <a:lnTo>
                    <a:pt x="582" y="134"/>
                  </a:lnTo>
                  <a:lnTo>
                    <a:pt x="583" y="136"/>
                  </a:lnTo>
                  <a:lnTo>
                    <a:pt x="585" y="137"/>
                  </a:lnTo>
                  <a:lnTo>
                    <a:pt x="587" y="137"/>
                  </a:lnTo>
                  <a:lnTo>
                    <a:pt x="587" y="139"/>
                  </a:lnTo>
                  <a:lnTo>
                    <a:pt x="587" y="148"/>
                  </a:lnTo>
                  <a:lnTo>
                    <a:pt x="585" y="153"/>
                  </a:lnTo>
                  <a:lnTo>
                    <a:pt x="587" y="155"/>
                  </a:lnTo>
                  <a:lnTo>
                    <a:pt x="587" y="157"/>
                  </a:lnTo>
                  <a:lnTo>
                    <a:pt x="587" y="162"/>
                  </a:lnTo>
                  <a:lnTo>
                    <a:pt x="588" y="165"/>
                  </a:lnTo>
                  <a:lnTo>
                    <a:pt x="590" y="169"/>
                  </a:lnTo>
                  <a:lnTo>
                    <a:pt x="590" y="170"/>
                  </a:lnTo>
                  <a:lnTo>
                    <a:pt x="592" y="170"/>
                  </a:lnTo>
                  <a:lnTo>
                    <a:pt x="592" y="172"/>
                  </a:lnTo>
                  <a:lnTo>
                    <a:pt x="592" y="174"/>
                  </a:lnTo>
                  <a:lnTo>
                    <a:pt x="592" y="176"/>
                  </a:lnTo>
                  <a:lnTo>
                    <a:pt x="592" y="177"/>
                  </a:lnTo>
                  <a:lnTo>
                    <a:pt x="592" y="179"/>
                  </a:lnTo>
                  <a:lnTo>
                    <a:pt x="590" y="181"/>
                  </a:lnTo>
                  <a:lnTo>
                    <a:pt x="588" y="181"/>
                  </a:lnTo>
                  <a:lnTo>
                    <a:pt x="587" y="181"/>
                  </a:lnTo>
                  <a:lnTo>
                    <a:pt x="585" y="183"/>
                  </a:lnTo>
                  <a:lnTo>
                    <a:pt x="583" y="188"/>
                  </a:lnTo>
                  <a:lnTo>
                    <a:pt x="582" y="188"/>
                  </a:lnTo>
                  <a:lnTo>
                    <a:pt x="576" y="186"/>
                  </a:lnTo>
                  <a:lnTo>
                    <a:pt x="575" y="186"/>
                  </a:lnTo>
                  <a:lnTo>
                    <a:pt x="573" y="186"/>
                  </a:lnTo>
                  <a:lnTo>
                    <a:pt x="571" y="186"/>
                  </a:lnTo>
                  <a:lnTo>
                    <a:pt x="576" y="190"/>
                  </a:lnTo>
                  <a:lnTo>
                    <a:pt x="580" y="193"/>
                  </a:lnTo>
                  <a:close/>
                </a:path>
              </a:pathLst>
            </a:custGeom>
            <a:solidFill>
              <a:srgbClr val="7F7F7F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1D0D13F1-4691-4C02-A972-294EB810B334}"/>
                </a:ext>
              </a:extLst>
            </p:cNvPr>
            <p:cNvSpPr>
              <a:spLocks/>
            </p:cNvSpPr>
            <p:nvPr/>
          </p:nvSpPr>
          <p:spPr bwMode="auto">
            <a:xfrm>
              <a:off x="9685338" y="3606800"/>
              <a:ext cx="871538" cy="368300"/>
            </a:xfrm>
            <a:custGeom>
              <a:avLst/>
              <a:gdLst>
                <a:gd name="T0" fmla="*/ 223 w 549"/>
                <a:gd name="T1" fmla="*/ 171 h 232"/>
                <a:gd name="T2" fmla="*/ 192 w 549"/>
                <a:gd name="T3" fmla="*/ 154 h 232"/>
                <a:gd name="T4" fmla="*/ 133 w 549"/>
                <a:gd name="T5" fmla="*/ 152 h 232"/>
                <a:gd name="T6" fmla="*/ 98 w 549"/>
                <a:gd name="T7" fmla="*/ 129 h 232"/>
                <a:gd name="T8" fmla="*/ 58 w 549"/>
                <a:gd name="T9" fmla="*/ 112 h 232"/>
                <a:gd name="T10" fmla="*/ 32 w 549"/>
                <a:gd name="T11" fmla="*/ 149 h 232"/>
                <a:gd name="T12" fmla="*/ 32 w 549"/>
                <a:gd name="T13" fmla="*/ 107 h 232"/>
                <a:gd name="T14" fmla="*/ 68 w 549"/>
                <a:gd name="T15" fmla="*/ 70 h 232"/>
                <a:gd name="T16" fmla="*/ 79 w 549"/>
                <a:gd name="T17" fmla="*/ 61 h 232"/>
                <a:gd name="T18" fmla="*/ 94 w 549"/>
                <a:gd name="T19" fmla="*/ 56 h 232"/>
                <a:gd name="T20" fmla="*/ 110 w 549"/>
                <a:gd name="T21" fmla="*/ 53 h 232"/>
                <a:gd name="T22" fmla="*/ 126 w 549"/>
                <a:gd name="T23" fmla="*/ 51 h 232"/>
                <a:gd name="T24" fmla="*/ 138 w 549"/>
                <a:gd name="T25" fmla="*/ 51 h 232"/>
                <a:gd name="T26" fmla="*/ 150 w 549"/>
                <a:gd name="T27" fmla="*/ 56 h 232"/>
                <a:gd name="T28" fmla="*/ 162 w 549"/>
                <a:gd name="T29" fmla="*/ 56 h 232"/>
                <a:gd name="T30" fmla="*/ 183 w 549"/>
                <a:gd name="T31" fmla="*/ 63 h 232"/>
                <a:gd name="T32" fmla="*/ 211 w 549"/>
                <a:gd name="T33" fmla="*/ 56 h 232"/>
                <a:gd name="T34" fmla="*/ 222 w 549"/>
                <a:gd name="T35" fmla="*/ 42 h 232"/>
                <a:gd name="T36" fmla="*/ 248 w 549"/>
                <a:gd name="T37" fmla="*/ 21 h 232"/>
                <a:gd name="T38" fmla="*/ 283 w 549"/>
                <a:gd name="T39" fmla="*/ 6 h 232"/>
                <a:gd name="T40" fmla="*/ 300 w 549"/>
                <a:gd name="T41" fmla="*/ 7 h 232"/>
                <a:gd name="T42" fmla="*/ 317 w 549"/>
                <a:gd name="T43" fmla="*/ 9 h 232"/>
                <a:gd name="T44" fmla="*/ 340 w 549"/>
                <a:gd name="T45" fmla="*/ 28 h 232"/>
                <a:gd name="T46" fmla="*/ 349 w 549"/>
                <a:gd name="T47" fmla="*/ 35 h 232"/>
                <a:gd name="T48" fmla="*/ 361 w 549"/>
                <a:gd name="T49" fmla="*/ 44 h 232"/>
                <a:gd name="T50" fmla="*/ 363 w 549"/>
                <a:gd name="T51" fmla="*/ 60 h 232"/>
                <a:gd name="T52" fmla="*/ 370 w 549"/>
                <a:gd name="T53" fmla="*/ 67 h 232"/>
                <a:gd name="T54" fmla="*/ 384 w 549"/>
                <a:gd name="T55" fmla="*/ 70 h 232"/>
                <a:gd name="T56" fmla="*/ 411 w 549"/>
                <a:gd name="T57" fmla="*/ 74 h 232"/>
                <a:gd name="T58" fmla="*/ 439 w 549"/>
                <a:gd name="T59" fmla="*/ 72 h 232"/>
                <a:gd name="T60" fmla="*/ 460 w 549"/>
                <a:gd name="T61" fmla="*/ 75 h 232"/>
                <a:gd name="T62" fmla="*/ 479 w 549"/>
                <a:gd name="T63" fmla="*/ 89 h 232"/>
                <a:gd name="T64" fmla="*/ 500 w 549"/>
                <a:gd name="T65" fmla="*/ 75 h 232"/>
                <a:gd name="T66" fmla="*/ 518 w 549"/>
                <a:gd name="T67" fmla="*/ 77 h 232"/>
                <a:gd name="T68" fmla="*/ 537 w 549"/>
                <a:gd name="T69" fmla="*/ 75 h 232"/>
                <a:gd name="T70" fmla="*/ 546 w 549"/>
                <a:gd name="T71" fmla="*/ 88 h 232"/>
                <a:gd name="T72" fmla="*/ 516 w 549"/>
                <a:gd name="T73" fmla="*/ 103 h 232"/>
                <a:gd name="T74" fmla="*/ 502 w 549"/>
                <a:gd name="T75" fmla="*/ 103 h 232"/>
                <a:gd name="T76" fmla="*/ 472 w 549"/>
                <a:gd name="T77" fmla="*/ 115 h 232"/>
                <a:gd name="T78" fmla="*/ 453 w 549"/>
                <a:gd name="T79" fmla="*/ 122 h 232"/>
                <a:gd name="T80" fmla="*/ 439 w 549"/>
                <a:gd name="T81" fmla="*/ 135 h 232"/>
                <a:gd name="T82" fmla="*/ 420 w 549"/>
                <a:gd name="T83" fmla="*/ 133 h 232"/>
                <a:gd name="T84" fmla="*/ 422 w 549"/>
                <a:gd name="T85" fmla="*/ 145 h 232"/>
                <a:gd name="T86" fmla="*/ 415 w 549"/>
                <a:gd name="T87" fmla="*/ 157 h 232"/>
                <a:gd name="T88" fmla="*/ 415 w 549"/>
                <a:gd name="T89" fmla="*/ 169 h 232"/>
                <a:gd name="T90" fmla="*/ 401 w 549"/>
                <a:gd name="T91" fmla="*/ 164 h 232"/>
                <a:gd name="T92" fmla="*/ 384 w 549"/>
                <a:gd name="T93" fmla="*/ 166 h 232"/>
                <a:gd name="T94" fmla="*/ 387 w 549"/>
                <a:gd name="T95" fmla="*/ 178 h 232"/>
                <a:gd name="T96" fmla="*/ 380 w 549"/>
                <a:gd name="T97" fmla="*/ 192 h 232"/>
                <a:gd name="T98" fmla="*/ 349 w 549"/>
                <a:gd name="T99" fmla="*/ 182 h 232"/>
                <a:gd name="T100" fmla="*/ 326 w 549"/>
                <a:gd name="T101" fmla="*/ 171 h 232"/>
                <a:gd name="T102" fmla="*/ 303 w 549"/>
                <a:gd name="T103" fmla="*/ 159 h 232"/>
                <a:gd name="T104" fmla="*/ 279 w 549"/>
                <a:gd name="T105" fmla="*/ 159 h 232"/>
                <a:gd name="T106" fmla="*/ 298 w 549"/>
                <a:gd name="T107" fmla="*/ 175 h 232"/>
                <a:gd name="T108" fmla="*/ 288 w 549"/>
                <a:gd name="T109" fmla="*/ 192 h 232"/>
                <a:gd name="T110" fmla="*/ 300 w 549"/>
                <a:gd name="T111" fmla="*/ 199 h 232"/>
                <a:gd name="T112" fmla="*/ 296 w 549"/>
                <a:gd name="T113" fmla="*/ 213 h 232"/>
                <a:gd name="T114" fmla="*/ 293 w 549"/>
                <a:gd name="T115" fmla="*/ 232 h 232"/>
                <a:gd name="T116" fmla="*/ 263 w 549"/>
                <a:gd name="T117" fmla="*/ 215 h 232"/>
                <a:gd name="T118" fmla="*/ 241 w 549"/>
                <a:gd name="T119" fmla="*/ 208 h 232"/>
                <a:gd name="T120" fmla="*/ 232 w 549"/>
                <a:gd name="T121" fmla="*/ 201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549" h="232">
                  <a:moveTo>
                    <a:pt x="218" y="197"/>
                  </a:moveTo>
                  <a:lnTo>
                    <a:pt x="218" y="196"/>
                  </a:lnTo>
                  <a:lnTo>
                    <a:pt x="222" y="194"/>
                  </a:lnTo>
                  <a:lnTo>
                    <a:pt x="223" y="192"/>
                  </a:lnTo>
                  <a:lnTo>
                    <a:pt x="227" y="189"/>
                  </a:lnTo>
                  <a:lnTo>
                    <a:pt x="229" y="187"/>
                  </a:lnTo>
                  <a:lnTo>
                    <a:pt x="234" y="175"/>
                  </a:lnTo>
                  <a:lnTo>
                    <a:pt x="229" y="178"/>
                  </a:lnTo>
                  <a:lnTo>
                    <a:pt x="227" y="176"/>
                  </a:lnTo>
                  <a:lnTo>
                    <a:pt x="227" y="175"/>
                  </a:lnTo>
                  <a:lnTo>
                    <a:pt x="223" y="171"/>
                  </a:lnTo>
                  <a:lnTo>
                    <a:pt x="218" y="173"/>
                  </a:lnTo>
                  <a:lnTo>
                    <a:pt x="215" y="171"/>
                  </a:lnTo>
                  <a:lnTo>
                    <a:pt x="213" y="169"/>
                  </a:lnTo>
                  <a:lnTo>
                    <a:pt x="211" y="164"/>
                  </a:lnTo>
                  <a:lnTo>
                    <a:pt x="208" y="164"/>
                  </a:lnTo>
                  <a:lnTo>
                    <a:pt x="202" y="164"/>
                  </a:lnTo>
                  <a:lnTo>
                    <a:pt x="201" y="164"/>
                  </a:lnTo>
                  <a:lnTo>
                    <a:pt x="199" y="164"/>
                  </a:lnTo>
                  <a:lnTo>
                    <a:pt x="197" y="159"/>
                  </a:lnTo>
                  <a:lnTo>
                    <a:pt x="195" y="156"/>
                  </a:lnTo>
                  <a:lnTo>
                    <a:pt x="192" y="154"/>
                  </a:lnTo>
                  <a:lnTo>
                    <a:pt x="190" y="154"/>
                  </a:lnTo>
                  <a:lnTo>
                    <a:pt x="183" y="156"/>
                  </a:lnTo>
                  <a:lnTo>
                    <a:pt x="175" y="156"/>
                  </a:lnTo>
                  <a:lnTo>
                    <a:pt x="166" y="156"/>
                  </a:lnTo>
                  <a:lnTo>
                    <a:pt x="161" y="154"/>
                  </a:lnTo>
                  <a:lnTo>
                    <a:pt x="157" y="154"/>
                  </a:lnTo>
                  <a:lnTo>
                    <a:pt x="148" y="156"/>
                  </a:lnTo>
                  <a:lnTo>
                    <a:pt x="138" y="156"/>
                  </a:lnTo>
                  <a:lnTo>
                    <a:pt x="138" y="154"/>
                  </a:lnTo>
                  <a:lnTo>
                    <a:pt x="134" y="152"/>
                  </a:lnTo>
                  <a:lnTo>
                    <a:pt x="133" y="152"/>
                  </a:lnTo>
                  <a:lnTo>
                    <a:pt x="127" y="149"/>
                  </a:lnTo>
                  <a:lnTo>
                    <a:pt x="124" y="147"/>
                  </a:lnTo>
                  <a:lnTo>
                    <a:pt x="122" y="147"/>
                  </a:lnTo>
                  <a:lnTo>
                    <a:pt x="117" y="143"/>
                  </a:lnTo>
                  <a:lnTo>
                    <a:pt x="115" y="142"/>
                  </a:lnTo>
                  <a:lnTo>
                    <a:pt x="114" y="142"/>
                  </a:lnTo>
                  <a:lnTo>
                    <a:pt x="114" y="138"/>
                  </a:lnTo>
                  <a:lnTo>
                    <a:pt x="110" y="135"/>
                  </a:lnTo>
                  <a:lnTo>
                    <a:pt x="108" y="135"/>
                  </a:lnTo>
                  <a:lnTo>
                    <a:pt x="105" y="131"/>
                  </a:lnTo>
                  <a:lnTo>
                    <a:pt x="98" y="129"/>
                  </a:lnTo>
                  <a:lnTo>
                    <a:pt x="91" y="126"/>
                  </a:lnTo>
                  <a:lnTo>
                    <a:pt x="84" y="121"/>
                  </a:lnTo>
                  <a:lnTo>
                    <a:pt x="79" y="122"/>
                  </a:lnTo>
                  <a:lnTo>
                    <a:pt x="77" y="122"/>
                  </a:lnTo>
                  <a:lnTo>
                    <a:pt x="73" y="121"/>
                  </a:lnTo>
                  <a:lnTo>
                    <a:pt x="70" y="121"/>
                  </a:lnTo>
                  <a:lnTo>
                    <a:pt x="68" y="119"/>
                  </a:lnTo>
                  <a:lnTo>
                    <a:pt x="63" y="119"/>
                  </a:lnTo>
                  <a:lnTo>
                    <a:pt x="63" y="117"/>
                  </a:lnTo>
                  <a:lnTo>
                    <a:pt x="61" y="117"/>
                  </a:lnTo>
                  <a:lnTo>
                    <a:pt x="58" y="112"/>
                  </a:lnTo>
                  <a:lnTo>
                    <a:pt x="54" y="109"/>
                  </a:lnTo>
                  <a:lnTo>
                    <a:pt x="49" y="114"/>
                  </a:lnTo>
                  <a:lnTo>
                    <a:pt x="46" y="117"/>
                  </a:lnTo>
                  <a:lnTo>
                    <a:pt x="46" y="122"/>
                  </a:lnTo>
                  <a:lnTo>
                    <a:pt x="46" y="128"/>
                  </a:lnTo>
                  <a:lnTo>
                    <a:pt x="47" y="129"/>
                  </a:lnTo>
                  <a:lnTo>
                    <a:pt x="49" y="135"/>
                  </a:lnTo>
                  <a:lnTo>
                    <a:pt x="47" y="136"/>
                  </a:lnTo>
                  <a:lnTo>
                    <a:pt x="44" y="138"/>
                  </a:lnTo>
                  <a:lnTo>
                    <a:pt x="42" y="138"/>
                  </a:lnTo>
                  <a:lnTo>
                    <a:pt x="32" y="149"/>
                  </a:lnTo>
                  <a:lnTo>
                    <a:pt x="30" y="145"/>
                  </a:lnTo>
                  <a:lnTo>
                    <a:pt x="28" y="142"/>
                  </a:lnTo>
                  <a:lnTo>
                    <a:pt x="16" y="121"/>
                  </a:lnTo>
                  <a:lnTo>
                    <a:pt x="14" y="121"/>
                  </a:lnTo>
                  <a:lnTo>
                    <a:pt x="13" y="119"/>
                  </a:lnTo>
                  <a:lnTo>
                    <a:pt x="9" y="119"/>
                  </a:lnTo>
                  <a:lnTo>
                    <a:pt x="0" y="112"/>
                  </a:lnTo>
                  <a:lnTo>
                    <a:pt x="9" y="110"/>
                  </a:lnTo>
                  <a:lnTo>
                    <a:pt x="11" y="112"/>
                  </a:lnTo>
                  <a:lnTo>
                    <a:pt x="21" y="109"/>
                  </a:lnTo>
                  <a:lnTo>
                    <a:pt x="32" y="107"/>
                  </a:lnTo>
                  <a:lnTo>
                    <a:pt x="25" y="93"/>
                  </a:lnTo>
                  <a:lnTo>
                    <a:pt x="19" y="91"/>
                  </a:lnTo>
                  <a:lnTo>
                    <a:pt x="37" y="82"/>
                  </a:lnTo>
                  <a:lnTo>
                    <a:pt x="35" y="82"/>
                  </a:lnTo>
                  <a:lnTo>
                    <a:pt x="33" y="82"/>
                  </a:lnTo>
                  <a:lnTo>
                    <a:pt x="35" y="79"/>
                  </a:lnTo>
                  <a:lnTo>
                    <a:pt x="44" y="77"/>
                  </a:lnTo>
                  <a:lnTo>
                    <a:pt x="53" y="74"/>
                  </a:lnTo>
                  <a:lnTo>
                    <a:pt x="63" y="72"/>
                  </a:lnTo>
                  <a:lnTo>
                    <a:pt x="67" y="70"/>
                  </a:lnTo>
                  <a:lnTo>
                    <a:pt x="68" y="70"/>
                  </a:lnTo>
                  <a:lnTo>
                    <a:pt x="70" y="68"/>
                  </a:lnTo>
                  <a:lnTo>
                    <a:pt x="72" y="68"/>
                  </a:lnTo>
                  <a:lnTo>
                    <a:pt x="72" y="67"/>
                  </a:lnTo>
                  <a:lnTo>
                    <a:pt x="72" y="65"/>
                  </a:lnTo>
                  <a:lnTo>
                    <a:pt x="73" y="65"/>
                  </a:lnTo>
                  <a:lnTo>
                    <a:pt x="75" y="65"/>
                  </a:lnTo>
                  <a:lnTo>
                    <a:pt x="75" y="63"/>
                  </a:lnTo>
                  <a:lnTo>
                    <a:pt x="77" y="61"/>
                  </a:lnTo>
                  <a:lnTo>
                    <a:pt x="77" y="60"/>
                  </a:lnTo>
                  <a:lnTo>
                    <a:pt x="79" y="60"/>
                  </a:lnTo>
                  <a:lnTo>
                    <a:pt x="79" y="61"/>
                  </a:lnTo>
                  <a:lnTo>
                    <a:pt x="80" y="60"/>
                  </a:lnTo>
                  <a:lnTo>
                    <a:pt x="82" y="60"/>
                  </a:lnTo>
                  <a:lnTo>
                    <a:pt x="82" y="58"/>
                  </a:lnTo>
                  <a:lnTo>
                    <a:pt x="82" y="56"/>
                  </a:lnTo>
                  <a:lnTo>
                    <a:pt x="84" y="56"/>
                  </a:lnTo>
                  <a:lnTo>
                    <a:pt x="86" y="56"/>
                  </a:lnTo>
                  <a:lnTo>
                    <a:pt x="87" y="56"/>
                  </a:lnTo>
                  <a:lnTo>
                    <a:pt x="89" y="56"/>
                  </a:lnTo>
                  <a:lnTo>
                    <a:pt x="91" y="56"/>
                  </a:lnTo>
                  <a:lnTo>
                    <a:pt x="93" y="56"/>
                  </a:lnTo>
                  <a:lnTo>
                    <a:pt x="94" y="56"/>
                  </a:lnTo>
                  <a:lnTo>
                    <a:pt x="96" y="56"/>
                  </a:lnTo>
                  <a:lnTo>
                    <a:pt x="96" y="58"/>
                  </a:lnTo>
                  <a:lnTo>
                    <a:pt x="98" y="58"/>
                  </a:lnTo>
                  <a:lnTo>
                    <a:pt x="100" y="58"/>
                  </a:lnTo>
                  <a:lnTo>
                    <a:pt x="100" y="56"/>
                  </a:lnTo>
                  <a:lnTo>
                    <a:pt x="101" y="54"/>
                  </a:lnTo>
                  <a:lnTo>
                    <a:pt x="103" y="54"/>
                  </a:lnTo>
                  <a:lnTo>
                    <a:pt x="105" y="54"/>
                  </a:lnTo>
                  <a:lnTo>
                    <a:pt x="105" y="53"/>
                  </a:lnTo>
                  <a:lnTo>
                    <a:pt x="108" y="51"/>
                  </a:lnTo>
                  <a:lnTo>
                    <a:pt x="110" y="53"/>
                  </a:lnTo>
                  <a:lnTo>
                    <a:pt x="112" y="53"/>
                  </a:lnTo>
                  <a:lnTo>
                    <a:pt x="112" y="51"/>
                  </a:lnTo>
                  <a:lnTo>
                    <a:pt x="114" y="49"/>
                  </a:lnTo>
                  <a:lnTo>
                    <a:pt x="115" y="49"/>
                  </a:lnTo>
                  <a:lnTo>
                    <a:pt x="117" y="49"/>
                  </a:lnTo>
                  <a:lnTo>
                    <a:pt x="119" y="49"/>
                  </a:lnTo>
                  <a:lnTo>
                    <a:pt x="121" y="49"/>
                  </a:lnTo>
                  <a:lnTo>
                    <a:pt x="121" y="51"/>
                  </a:lnTo>
                  <a:lnTo>
                    <a:pt x="122" y="51"/>
                  </a:lnTo>
                  <a:lnTo>
                    <a:pt x="124" y="51"/>
                  </a:lnTo>
                  <a:lnTo>
                    <a:pt x="126" y="51"/>
                  </a:lnTo>
                  <a:lnTo>
                    <a:pt x="126" y="49"/>
                  </a:lnTo>
                  <a:lnTo>
                    <a:pt x="127" y="48"/>
                  </a:lnTo>
                  <a:lnTo>
                    <a:pt x="129" y="48"/>
                  </a:lnTo>
                  <a:lnTo>
                    <a:pt x="131" y="48"/>
                  </a:lnTo>
                  <a:lnTo>
                    <a:pt x="133" y="48"/>
                  </a:lnTo>
                  <a:lnTo>
                    <a:pt x="134" y="48"/>
                  </a:lnTo>
                  <a:lnTo>
                    <a:pt x="136" y="48"/>
                  </a:lnTo>
                  <a:lnTo>
                    <a:pt x="134" y="49"/>
                  </a:lnTo>
                  <a:lnTo>
                    <a:pt x="134" y="51"/>
                  </a:lnTo>
                  <a:lnTo>
                    <a:pt x="136" y="51"/>
                  </a:lnTo>
                  <a:lnTo>
                    <a:pt x="138" y="51"/>
                  </a:lnTo>
                  <a:lnTo>
                    <a:pt x="140" y="51"/>
                  </a:lnTo>
                  <a:lnTo>
                    <a:pt x="140" y="49"/>
                  </a:lnTo>
                  <a:lnTo>
                    <a:pt x="141" y="49"/>
                  </a:lnTo>
                  <a:lnTo>
                    <a:pt x="143" y="49"/>
                  </a:lnTo>
                  <a:lnTo>
                    <a:pt x="145" y="49"/>
                  </a:lnTo>
                  <a:lnTo>
                    <a:pt x="145" y="51"/>
                  </a:lnTo>
                  <a:lnTo>
                    <a:pt x="147" y="51"/>
                  </a:lnTo>
                  <a:lnTo>
                    <a:pt x="148" y="51"/>
                  </a:lnTo>
                  <a:lnTo>
                    <a:pt x="150" y="53"/>
                  </a:lnTo>
                  <a:lnTo>
                    <a:pt x="150" y="54"/>
                  </a:lnTo>
                  <a:lnTo>
                    <a:pt x="150" y="56"/>
                  </a:lnTo>
                  <a:lnTo>
                    <a:pt x="152" y="56"/>
                  </a:lnTo>
                  <a:lnTo>
                    <a:pt x="154" y="56"/>
                  </a:lnTo>
                  <a:lnTo>
                    <a:pt x="155" y="56"/>
                  </a:lnTo>
                  <a:lnTo>
                    <a:pt x="157" y="58"/>
                  </a:lnTo>
                  <a:lnTo>
                    <a:pt x="159" y="60"/>
                  </a:lnTo>
                  <a:lnTo>
                    <a:pt x="161" y="58"/>
                  </a:lnTo>
                  <a:lnTo>
                    <a:pt x="159" y="58"/>
                  </a:lnTo>
                  <a:lnTo>
                    <a:pt x="159" y="56"/>
                  </a:lnTo>
                  <a:lnTo>
                    <a:pt x="161" y="56"/>
                  </a:lnTo>
                  <a:lnTo>
                    <a:pt x="162" y="54"/>
                  </a:lnTo>
                  <a:lnTo>
                    <a:pt x="162" y="56"/>
                  </a:lnTo>
                  <a:lnTo>
                    <a:pt x="162" y="58"/>
                  </a:lnTo>
                  <a:lnTo>
                    <a:pt x="162" y="60"/>
                  </a:lnTo>
                  <a:lnTo>
                    <a:pt x="164" y="60"/>
                  </a:lnTo>
                  <a:lnTo>
                    <a:pt x="168" y="58"/>
                  </a:lnTo>
                  <a:lnTo>
                    <a:pt x="169" y="60"/>
                  </a:lnTo>
                  <a:lnTo>
                    <a:pt x="173" y="60"/>
                  </a:lnTo>
                  <a:lnTo>
                    <a:pt x="176" y="60"/>
                  </a:lnTo>
                  <a:lnTo>
                    <a:pt x="178" y="60"/>
                  </a:lnTo>
                  <a:lnTo>
                    <a:pt x="180" y="60"/>
                  </a:lnTo>
                  <a:lnTo>
                    <a:pt x="182" y="63"/>
                  </a:lnTo>
                  <a:lnTo>
                    <a:pt x="183" y="63"/>
                  </a:lnTo>
                  <a:lnTo>
                    <a:pt x="187" y="61"/>
                  </a:lnTo>
                  <a:lnTo>
                    <a:pt x="194" y="61"/>
                  </a:lnTo>
                  <a:lnTo>
                    <a:pt x="195" y="60"/>
                  </a:lnTo>
                  <a:lnTo>
                    <a:pt x="197" y="61"/>
                  </a:lnTo>
                  <a:lnTo>
                    <a:pt x="197" y="65"/>
                  </a:lnTo>
                  <a:lnTo>
                    <a:pt x="199" y="65"/>
                  </a:lnTo>
                  <a:lnTo>
                    <a:pt x="206" y="65"/>
                  </a:lnTo>
                  <a:lnTo>
                    <a:pt x="208" y="61"/>
                  </a:lnTo>
                  <a:lnTo>
                    <a:pt x="211" y="61"/>
                  </a:lnTo>
                  <a:lnTo>
                    <a:pt x="211" y="60"/>
                  </a:lnTo>
                  <a:lnTo>
                    <a:pt x="211" y="56"/>
                  </a:lnTo>
                  <a:lnTo>
                    <a:pt x="209" y="51"/>
                  </a:lnTo>
                  <a:lnTo>
                    <a:pt x="211" y="51"/>
                  </a:lnTo>
                  <a:lnTo>
                    <a:pt x="211" y="49"/>
                  </a:lnTo>
                  <a:lnTo>
                    <a:pt x="213" y="49"/>
                  </a:lnTo>
                  <a:lnTo>
                    <a:pt x="216" y="49"/>
                  </a:lnTo>
                  <a:lnTo>
                    <a:pt x="218" y="49"/>
                  </a:lnTo>
                  <a:lnTo>
                    <a:pt x="220" y="51"/>
                  </a:lnTo>
                  <a:lnTo>
                    <a:pt x="220" y="49"/>
                  </a:lnTo>
                  <a:lnTo>
                    <a:pt x="220" y="48"/>
                  </a:lnTo>
                  <a:lnTo>
                    <a:pt x="222" y="44"/>
                  </a:lnTo>
                  <a:lnTo>
                    <a:pt x="222" y="42"/>
                  </a:lnTo>
                  <a:lnTo>
                    <a:pt x="223" y="42"/>
                  </a:lnTo>
                  <a:lnTo>
                    <a:pt x="227" y="35"/>
                  </a:lnTo>
                  <a:lnTo>
                    <a:pt x="229" y="34"/>
                  </a:lnTo>
                  <a:lnTo>
                    <a:pt x="230" y="34"/>
                  </a:lnTo>
                  <a:lnTo>
                    <a:pt x="232" y="30"/>
                  </a:lnTo>
                  <a:lnTo>
                    <a:pt x="230" y="30"/>
                  </a:lnTo>
                  <a:lnTo>
                    <a:pt x="234" y="23"/>
                  </a:lnTo>
                  <a:lnTo>
                    <a:pt x="236" y="23"/>
                  </a:lnTo>
                  <a:lnTo>
                    <a:pt x="237" y="23"/>
                  </a:lnTo>
                  <a:lnTo>
                    <a:pt x="242" y="21"/>
                  </a:lnTo>
                  <a:lnTo>
                    <a:pt x="248" y="21"/>
                  </a:lnTo>
                  <a:lnTo>
                    <a:pt x="251" y="20"/>
                  </a:lnTo>
                  <a:lnTo>
                    <a:pt x="255" y="20"/>
                  </a:lnTo>
                  <a:lnTo>
                    <a:pt x="258" y="20"/>
                  </a:lnTo>
                  <a:lnTo>
                    <a:pt x="260" y="20"/>
                  </a:lnTo>
                  <a:lnTo>
                    <a:pt x="267" y="14"/>
                  </a:lnTo>
                  <a:lnTo>
                    <a:pt x="269" y="13"/>
                  </a:lnTo>
                  <a:lnTo>
                    <a:pt x="274" y="11"/>
                  </a:lnTo>
                  <a:lnTo>
                    <a:pt x="279" y="11"/>
                  </a:lnTo>
                  <a:lnTo>
                    <a:pt x="281" y="9"/>
                  </a:lnTo>
                  <a:lnTo>
                    <a:pt x="283" y="7"/>
                  </a:lnTo>
                  <a:lnTo>
                    <a:pt x="283" y="6"/>
                  </a:lnTo>
                  <a:lnTo>
                    <a:pt x="286" y="4"/>
                  </a:lnTo>
                  <a:lnTo>
                    <a:pt x="288" y="2"/>
                  </a:lnTo>
                  <a:lnTo>
                    <a:pt x="290" y="0"/>
                  </a:lnTo>
                  <a:lnTo>
                    <a:pt x="291" y="0"/>
                  </a:lnTo>
                  <a:lnTo>
                    <a:pt x="293" y="0"/>
                  </a:lnTo>
                  <a:lnTo>
                    <a:pt x="295" y="2"/>
                  </a:lnTo>
                  <a:lnTo>
                    <a:pt x="295" y="4"/>
                  </a:lnTo>
                  <a:lnTo>
                    <a:pt x="295" y="6"/>
                  </a:lnTo>
                  <a:lnTo>
                    <a:pt x="296" y="6"/>
                  </a:lnTo>
                  <a:lnTo>
                    <a:pt x="298" y="6"/>
                  </a:lnTo>
                  <a:lnTo>
                    <a:pt x="300" y="7"/>
                  </a:lnTo>
                  <a:lnTo>
                    <a:pt x="302" y="7"/>
                  </a:lnTo>
                  <a:lnTo>
                    <a:pt x="302" y="9"/>
                  </a:lnTo>
                  <a:lnTo>
                    <a:pt x="303" y="11"/>
                  </a:lnTo>
                  <a:lnTo>
                    <a:pt x="305" y="11"/>
                  </a:lnTo>
                  <a:lnTo>
                    <a:pt x="307" y="11"/>
                  </a:lnTo>
                  <a:lnTo>
                    <a:pt x="309" y="11"/>
                  </a:lnTo>
                  <a:lnTo>
                    <a:pt x="312" y="11"/>
                  </a:lnTo>
                  <a:lnTo>
                    <a:pt x="314" y="11"/>
                  </a:lnTo>
                  <a:lnTo>
                    <a:pt x="316" y="11"/>
                  </a:lnTo>
                  <a:lnTo>
                    <a:pt x="316" y="9"/>
                  </a:lnTo>
                  <a:lnTo>
                    <a:pt x="317" y="9"/>
                  </a:lnTo>
                  <a:lnTo>
                    <a:pt x="319" y="9"/>
                  </a:lnTo>
                  <a:lnTo>
                    <a:pt x="321" y="9"/>
                  </a:lnTo>
                  <a:lnTo>
                    <a:pt x="323" y="9"/>
                  </a:lnTo>
                  <a:lnTo>
                    <a:pt x="324" y="11"/>
                  </a:lnTo>
                  <a:lnTo>
                    <a:pt x="328" y="14"/>
                  </a:lnTo>
                  <a:lnTo>
                    <a:pt x="333" y="18"/>
                  </a:lnTo>
                  <a:lnTo>
                    <a:pt x="333" y="20"/>
                  </a:lnTo>
                  <a:lnTo>
                    <a:pt x="335" y="21"/>
                  </a:lnTo>
                  <a:lnTo>
                    <a:pt x="337" y="23"/>
                  </a:lnTo>
                  <a:lnTo>
                    <a:pt x="338" y="27"/>
                  </a:lnTo>
                  <a:lnTo>
                    <a:pt x="340" y="28"/>
                  </a:lnTo>
                  <a:lnTo>
                    <a:pt x="338" y="28"/>
                  </a:lnTo>
                  <a:lnTo>
                    <a:pt x="337" y="30"/>
                  </a:lnTo>
                  <a:lnTo>
                    <a:pt x="337" y="32"/>
                  </a:lnTo>
                  <a:lnTo>
                    <a:pt x="338" y="34"/>
                  </a:lnTo>
                  <a:lnTo>
                    <a:pt x="340" y="34"/>
                  </a:lnTo>
                  <a:lnTo>
                    <a:pt x="342" y="34"/>
                  </a:lnTo>
                  <a:lnTo>
                    <a:pt x="344" y="34"/>
                  </a:lnTo>
                  <a:lnTo>
                    <a:pt x="345" y="34"/>
                  </a:lnTo>
                  <a:lnTo>
                    <a:pt x="345" y="35"/>
                  </a:lnTo>
                  <a:lnTo>
                    <a:pt x="347" y="35"/>
                  </a:lnTo>
                  <a:lnTo>
                    <a:pt x="349" y="35"/>
                  </a:lnTo>
                  <a:lnTo>
                    <a:pt x="350" y="35"/>
                  </a:lnTo>
                  <a:lnTo>
                    <a:pt x="352" y="35"/>
                  </a:lnTo>
                  <a:lnTo>
                    <a:pt x="354" y="35"/>
                  </a:lnTo>
                  <a:lnTo>
                    <a:pt x="356" y="37"/>
                  </a:lnTo>
                  <a:lnTo>
                    <a:pt x="357" y="37"/>
                  </a:lnTo>
                  <a:lnTo>
                    <a:pt x="357" y="39"/>
                  </a:lnTo>
                  <a:lnTo>
                    <a:pt x="359" y="39"/>
                  </a:lnTo>
                  <a:lnTo>
                    <a:pt x="359" y="41"/>
                  </a:lnTo>
                  <a:lnTo>
                    <a:pt x="359" y="42"/>
                  </a:lnTo>
                  <a:lnTo>
                    <a:pt x="361" y="42"/>
                  </a:lnTo>
                  <a:lnTo>
                    <a:pt x="361" y="44"/>
                  </a:lnTo>
                  <a:lnTo>
                    <a:pt x="361" y="46"/>
                  </a:lnTo>
                  <a:lnTo>
                    <a:pt x="363" y="46"/>
                  </a:lnTo>
                  <a:lnTo>
                    <a:pt x="363" y="48"/>
                  </a:lnTo>
                  <a:lnTo>
                    <a:pt x="364" y="49"/>
                  </a:lnTo>
                  <a:lnTo>
                    <a:pt x="366" y="51"/>
                  </a:lnTo>
                  <a:lnTo>
                    <a:pt x="368" y="53"/>
                  </a:lnTo>
                  <a:lnTo>
                    <a:pt x="368" y="54"/>
                  </a:lnTo>
                  <a:lnTo>
                    <a:pt x="366" y="56"/>
                  </a:lnTo>
                  <a:lnTo>
                    <a:pt x="366" y="58"/>
                  </a:lnTo>
                  <a:lnTo>
                    <a:pt x="364" y="60"/>
                  </a:lnTo>
                  <a:lnTo>
                    <a:pt x="363" y="60"/>
                  </a:lnTo>
                  <a:lnTo>
                    <a:pt x="361" y="60"/>
                  </a:lnTo>
                  <a:lnTo>
                    <a:pt x="361" y="61"/>
                  </a:lnTo>
                  <a:lnTo>
                    <a:pt x="359" y="61"/>
                  </a:lnTo>
                  <a:lnTo>
                    <a:pt x="359" y="63"/>
                  </a:lnTo>
                  <a:lnTo>
                    <a:pt x="359" y="65"/>
                  </a:lnTo>
                  <a:lnTo>
                    <a:pt x="361" y="65"/>
                  </a:lnTo>
                  <a:lnTo>
                    <a:pt x="363" y="67"/>
                  </a:lnTo>
                  <a:lnTo>
                    <a:pt x="364" y="67"/>
                  </a:lnTo>
                  <a:lnTo>
                    <a:pt x="366" y="67"/>
                  </a:lnTo>
                  <a:lnTo>
                    <a:pt x="368" y="67"/>
                  </a:lnTo>
                  <a:lnTo>
                    <a:pt x="370" y="67"/>
                  </a:lnTo>
                  <a:lnTo>
                    <a:pt x="370" y="68"/>
                  </a:lnTo>
                  <a:lnTo>
                    <a:pt x="371" y="68"/>
                  </a:lnTo>
                  <a:lnTo>
                    <a:pt x="373" y="68"/>
                  </a:lnTo>
                  <a:lnTo>
                    <a:pt x="375" y="68"/>
                  </a:lnTo>
                  <a:lnTo>
                    <a:pt x="375" y="70"/>
                  </a:lnTo>
                  <a:lnTo>
                    <a:pt x="377" y="70"/>
                  </a:lnTo>
                  <a:lnTo>
                    <a:pt x="378" y="70"/>
                  </a:lnTo>
                  <a:lnTo>
                    <a:pt x="378" y="68"/>
                  </a:lnTo>
                  <a:lnTo>
                    <a:pt x="380" y="68"/>
                  </a:lnTo>
                  <a:lnTo>
                    <a:pt x="382" y="70"/>
                  </a:lnTo>
                  <a:lnTo>
                    <a:pt x="384" y="70"/>
                  </a:lnTo>
                  <a:lnTo>
                    <a:pt x="385" y="70"/>
                  </a:lnTo>
                  <a:lnTo>
                    <a:pt x="387" y="70"/>
                  </a:lnTo>
                  <a:lnTo>
                    <a:pt x="389" y="72"/>
                  </a:lnTo>
                  <a:lnTo>
                    <a:pt x="391" y="72"/>
                  </a:lnTo>
                  <a:lnTo>
                    <a:pt x="394" y="72"/>
                  </a:lnTo>
                  <a:lnTo>
                    <a:pt x="396" y="72"/>
                  </a:lnTo>
                  <a:lnTo>
                    <a:pt x="398" y="72"/>
                  </a:lnTo>
                  <a:lnTo>
                    <a:pt x="401" y="72"/>
                  </a:lnTo>
                  <a:lnTo>
                    <a:pt x="406" y="72"/>
                  </a:lnTo>
                  <a:lnTo>
                    <a:pt x="408" y="72"/>
                  </a:lnTo>
                  <a:lnTo>
                    <a:pt x="411" y="74"/>
                  </a:lnTo>
                  <a:lnTo>
                    <a:pt x="413" y="74"/>
                  </a:lnTo>
                  <a:lnTo>
                    <a:pt x="417" y="74"/>
                  </a:lnTo>
                  <a:lnTo>
                    <a:pt x="422" y="72"/>
                  </a:lnTo>
                  <a:lnTo>
                    <a:pt x="427" y="72"/>
                  </a:lnTo>
                  <a:lnTo>
                    <a:pt x="429" y="72"/>
                  </a:lnTo>
                  <a:lnTo>
                    <a:pt x="431" y="72"/>
                  </a:lnTo>
                  <a:lnTo>
                    <a:pt x="432" y="72"/>
                  </a:lnTo>
                  <a:lnTo>
                    <a:pt x="434" y="72"/>
                  </a:lnTo>
                  <a:lnTo>
                    <a:pt x="436" y="72"/>
                  </a:lnTo>
                  <a:lnTo>
                    <a:pt x="438" y="72"/>
                  </a:lnTo>
                  <a:lnTo>
                    <a:pt x="439" y="72"/>
                  </a:lnTo>
                  <a:lnTo>
                    <a:pt x="441" y="72"/>
                  </a:lnTo>
                  <a:lnTo>
                    <a:pt x="441" y="70"/>
                  </a:lnTo>
                  <a:lnTo>
                    <a:pt x="443" y="70"/>
                  </a:lnTo>
                  <a:lnTo>
                    <a:pt x="445" y="70"/>
                  </a:lnTo>
                  <a:lnTo>
                    <a:pt x="448" y="68"/>
                  </a:lnTo>
                  <a:lnTo>
                    <a:pt x="450" y="68"/>
                  </a:lnTo>
                  <a:lnTo>
                    <a:pt x="453" y="68"/>
                  </a:lnTo>
                  <a:lnTo>
                    <a:pt x="455" y="68"/>
                  </a:lnTo>
                  <a:lnTo>
                    <a:pt x="459" y="70"/>
                  </a:lnTo>
                  <a:lnTo>
                    <a:pt x="459" y="74"/>
                  </a:lnTo>
                  <a:lnTo>
                    <a:pt x="460" y="75"/>
                  </a:lnTo>
                  <a:lnTo>
                    <a:pt x="460" y="77"/>
                  </a:lnTo>
                  <a:lnTo>
                    <a:pt x="462" y="79"/>
                  </a:lnTo>
                  <a:lnTo>
                    <a:pt x="467" y="82"/>
                  </a:lnTo>
                  <a:lnTo>
                    <a:pt x="469" y="84"/>
                  </a:lnTo>
                  <a:lnTo>
                    <a:pt x="467" y="84"/>
                  </a:lnTo>
                  <a:lnTo>
                    <a:pt x="465" y="86"/>
                  </a:lnTo>
                  <a:lnTo>
                    <a:pt x="467" y="88"/>
                  </a:lnTo>
                  <a:lnTo>
                    <a:pt x="471" y="88"/>
                  </a:lnTo>
                  <a:lnTo>
                    <a:pt x="474" y="89"/>
                  </a:lnTo>
                  <a:lnTo>
                    <a:pt x="478" y="89"/>
                  </a:lnTo>
                  <a:lnTo>
                    <a:pt x="479" y="89"/>
                  </a:lnTo>
                  <a:lnTo>
                    <a:pt x="481" y="89"/>
                  </a:lnTo>
                  <a:lnTo>
                    <a:pt x="483" y="89"/>
                  </a:lnTo>
                  <a:lnTo>
                    <a:pt x="486" y="86"/>
                  </a:lnTo>
                  <a:lnTo>
                    <a:pt x="488" y="84"/>
                  </a:lnTo>
                  <a:lnTo>
                    <a:pt x="490" y="82"/>
                  </a:lnTo>
                  <a:lnTo>
                    <a:pt x="492" y="82"/>
                  </a:lnTo>
                  <a:lnTo>
                    <a:pt x="493" y="81"/>
                  </a:lnTo>
                  <a:lnTo>
                    <a:pt x="495" y="81"/>
                  </a:lnTo>
                  <a:lnTo>
                    <a:pt x="497" y="79"/>
                  </a:lnTo>
                  <a:lnTo>
                    <a:pt x="499" y="77"/>
                  </a:lnTo>
                  <a:lnTo>
                    <a:pt x="500" y="75"/>
                  </a:lnTo>
                  <a:lnTo>
                    <a:pt x="502" y="75"/>
                  </a:lnTo>
                  <a:lnTo>
                    <a:pt x="504" y="75"/>
                  </a:lnTo>
                  <a:lnTo>
                    <a:pt x="506" y="75"/>
                  </a:lnTo>
                  <a:lnTo>
                    <a:pt x="507" y="75"/>
                  </a:lnTo>
                  <a:lnTo>
                    <a:pt x="509" y="75"/>
                  </a:lnTo>
                  <a:lnTo>
                    <a:pt x="511" y="77"/>
                  </a:lnTo>
                  <a:lnTo>
                    <a:pt x="513" y="77"/>
                  </a:lnTo>
                  <a:lnTo>
                    <a:pt x="513" y="75"/>
                  </a:lnTo>
                  <a:lnTo>
                    <a:pt x="514" y="75"/>
                  </a:lnTo>
                  <a:lnTo>
                    <a:pt x="516" y="75"/>
                  </a:lnTo>
                  <a:lnTo>
                    <a:pt x="518" y="77"/>
                  </a:lnTo>
                  <a:lnTo>
                    <a:pt x="519" y="77"/>
                  </a:lnTo>
                  <a:lnTo>
                    <a:pt x="521" y="77"/>
                  </a:lnTo>
                  <a:lnTo>
                    <a:pt x="523" y="77"/>
                  </a:lnTo>
                  <a:lnTo>
                    <a:pt x="525" y="77"/>
                  </a:lnTo>
                  <a:lnTo>
                    <a:pt x="526" y="77"/>
                  </a:lnTo>
                  <a:lnTo>
                    <a:pt x="528" y="77"/>
                  </a:lnTo>
                  <a:lnTo>
                    <a:pt x="530" y="77"/>
                  </a:lnTo>
                  <a:lnTo>
                    <a:pt x="532" y="77"/>
                  </a:lnTo>
                  <a:lnTo>
                    <a:pt x="533" y="77"/>
                  </a:lnTo>
                  <a:lnTo>
                    <a:pt x="535" y="75"/>
                  </a:lnTo>
                  <a:lnTo>
                    <a:pt x="537" y="75"/>
                  </a:lnTo>
                  <a:lnTo>
                    <a:pt x="539" y="75"/>
                  </a:lnTo>
                  <a:lnTo>
                    <a:pt x="540" y="75"/>
                  </a:lnTo>
                  <a:lnTo>
                    <a:pt x="542" y="75"/>
                  </a:lnTo>
                  <a:lnTo>
                    <a:pt x="544" y="75"/>
                  </a:lnTo>
                  <a:lnTo>
                    <a:pt x="547" y="75"/>
                  </a:lnTo>
                  <a:lnTo>
                    <a:pt x="549" y="77"/>
                  </a:lnTo>
                  <a:lnTo>
                    <a:pt x="549" y="81"/>
                  </a:lnTo>
                  <a:lnTo>
                    <a:pt x="549" y="84"/>
                  </a:lnTo>
                  <a:lnTo>
                    <a:pt x="547" y="84"/>
                  </a:lnTo>
                  <a:lnTo>
                    <a:pt x="546" y="86"/>
                  </a:lnTo>
                  <a:lnTo>
                    <a:pt x="546" y="88"/>
                  </a:lnTo>
                  <a:lnTo>
                    <a:pt x="546" y="89"/>
                  </a:lnTo>
                  <a:lnTo>
                    <a:pt x="546" y="91"/>
                  </a:lnTo>
                  <a:lnTo>
                    <a:pt x="546" y="93"/>
                  </a:lnTo>
                  <a:lnTo>
                    <a:pt x="546" y="95"/>
                  </a:lnTo>
                  <a:lnTo>
                    <a:pt x="544" y="95"/>
                  </a:lnTo>
                  <a:lnTo>
                    <a:pt x="530" y="102"/>
                  </a:lnTo>
                  <a:lnTo>
                    <a:pt x="521" y="102"/>
                  </a:lnTo>
                  <a:lnTo>
                    <a:pt x="519" y="102"/>
                  </a:lnTo>
                  <a:lnTo>
                    <a:pt x="518" y="102"/>
                  </a:lnTo>
                  <a:lnTo>
                    <a:pt x="516" y="102"/>
                  </a:lnTo>
                  <a:lnTo>
                    <a:pt x="516" y="103"/>
                  </a:lnTo>
                  <a:lnTo>
                    <a:pt x="514" y="103"/>
                  </a:lnTo>
                  <a:lnTo>
                    <a:pt x="513" y="103"/>
                  </a:lnTo>
                  <a:lnTo>
                    <a:pt x="513" y="102"/>
                  </a:lnTo>
                  <a:lnTo>
                    <a:pt x="511" y="102"/>
                  </a:lnTo>
                  <a:lnTo>
                    <a:pt x="509" y="102"/>
                  </a:lnTo>
                  <a:lnTo>
                    <a:pt x="509" y="103"/>
                  </a:lnTo>
                  <a:lnTo>
                    <a:pt x="507" y="103"/>
                  </a:lnTo>
                  <a:lnTo>
                    <a:pt x="507" y="102"/>
                  </a:lnTo>
                  <a:lnTo>
                    <a:pt x="506" y="102"/>
                  </a:lnTo>
                  <a:lnTo>
                    <a:pt x="504" y="102"/>
                  </a:lnTo>
                  <a:lnTo>
                    <a:pt x="502" y="103"/>
                  </a:lnTo>
                  <a:lnTo>
                    <a:pt x="500" y="103"/>
                  </a:lnTo>
                  <a:lnTo>
                    <a:pt x="499" y="103"/>
                  </a:lnTo>
                  <a:lnTo>
                    <a:pt x="495" y="103"/>
                  </a:lnTo>
                  <a:lnTo>
                    <a:pt x="488" y="107"/>
                  </a:lnTo>
                  <a:lnTo>
                    <a:pt x="486" y="109"/>
                  </a:lnTo>
                  <a:lnTo>
                    <a:pt x="485" y="109"/>
                  </a:lnTo>
                  <a:lnTo>
                    <a:pt x="481" y="112"/>
                  </a:lnTo>
                  <a:lnTo>
                    <a:pt x="479" y="114"/>
                  </a:lnTo>
                  <a:lnTo>
                    <a:pt x="476" y="114"/>
                  </a:lnTo>
                  <a:lnTo>
                    <a:pt x="474" y="115"/>
                  </a:lnTo>
                  <a:lnTo>
                    <a:pt x="472" y="115"/>
                  </a:lnTo>
                  <a:lnTo>
                    <a:pt x="471" y="117"/>
                  </a:lnTo>
                  <a:lnTo>
                    <a:pt x="469" y="117"/>
                  </a:lnTo>
                  <a:lnTo>
                    <a:pt x="465" y="117"/>
                  </a:lnTo>
                  <a:lnTo>
                    <a:pt x="462" y="119"/>
                  </a:lnTo>
                  <a:lnTo>
                    <a:pt x="460" y="119"/>
                  </a:lnTo>
                  <a:lnTo>
                    <a:pt x="460" y="121"/>
                  </a:lnTo>
                  <a:lnTo>
                    <a:pt x="459" y="121"/>
                  </a:lnTo>
                  <a:lnTo>
                    <a:pt x="457" y="121"/>
                  </a:lnTo>
                  <a:lnTo>
                    <a:pt x="457" y="122"/>
                  </a:lnTo>
                  <a:lnTo>
                    <a:pt x="455" y="122"/>
                  </a:lnTo>
                  <a:lnTo>
                    <a:pt x="453" y="122"/>
                  </a:lnTo>
                  <a:lnTo>
                    <a:pt x="453" y="124"/>
                  </a:lnTo>
                  <a:lnTo>
                    <a:pt x="452" y="126"/>
                  </a:lnTo>
                  <a:lnTo>
                    <a:pt x="450" y="128"/>
                  </a:lnTo>
                  <a:lnTo>
                    <a:pt x="450" y="129"/>
                  </a:lnTo>
                  <a:lnTo>
                    <a:pt x="448" y="129"/>
                  </a:lnTo>
                  <a:lnTo>
                    <a:pt x="448" y="131"/>
                  </a:lnTo>
                  <a:lnTo>
                    <a:pt x="446" y="133"/>
                  </a:lnTo>
                  <a:lnTo>
                    <a:pt x="446" y="135"/>
                  </a:lnTo>
                  <a:lnTo>
                    <a:pt x="445" y="135"/>
                  </a:lnTo>
                  <a:lnTo>
                    <a:pt x="443" y="135"/>
                  </a:lnTo>
                  <a:lnTo>
                    <a:pt x="439" y="135"/>
                  </a:lnTo>
                  <a:lnTo>
                    <a:pt x="438" y="133"/>
                  </a:lnTo>
                  <a:lnTo>
                    <a:pt x="436" y="133"/>
                  </a:lnTo>
                  <a:lnTo>
                    <a:pt x="434" y="133"/>
                  </a:lnTo>
                  <a:lnTo>
                    <a:pt x="432" y="133"/>
                  </a:lnTo>
                  <a:lnTo>
                    <a:pt x="431" y="133"/>
                  </a:lnTo>
                  <a:lnTo>
                    <a:pt x="429" y="133"/>
                  </a:lnTo>
                  <a:lnTo>
                    <a:pt x="427" y="133"/>
                  </a:lnTo>
                  <a:lnTo>
                    <a:pt x="425" y="133"/>
                  </a:lnTo>
                  <a:lnTo>
                    <a:pt x="424" y="133"/>
                  </a:lnTo>
                  <a:lnTo>
                    <a:pt x="422" y="133"/>
                  </a:lnTo>
                  <a:lnTo>
                    <a:pt x="420" y="133"/>
                  </a:lnTo>
                  <a:lnTo>
                    <a:pt x="418" y="133"/>
                  </a:lnTo>
                  <a:lnTo>
                    <a:pt x="417" y="135"/>
                  </a:lnTo>
                  <a:lnTo>
                    <a:pt x="415" y="135"/>
                  </a:lnTo>
                  <a:lnTo>
                    <a:pt x="415" y="136"/>
                  </a:lnTo>
                  <a:lnTo>
                    <a:pt x="417" y="138"/>
                  </a:lnTo>
                  <a:lnTo>
                    <a:pt x="418" y="140"/>
                  </a:lnTo>
                  <a:lnTo>
                    <a:pt x="420" y="140"/>
                  </a:lnTo>
                  <a:lnTo>
                    <a:pt x="420" y="142"/>
                  </a:lnTo>
                  <a:lnTo>
                    <a:pt x="422" y="142"/>
                  </a:lnTo>
                  <a:lnTo>
                    <a:pt x="422" y="143"/>
                  </a:lnTo>
                  <a:lnTo>
                    <a:pt x="422" y="145"/>
                  </a:lnTo>
                  <a:lnTo>
                    <a:pt x="420" y="147"/>
                  </a:lnTo>
                  <a:lnTo>
                    <a:pt x="418" y="147"/>
                  </a:lnTo>
                  <a:lnTo>
                    <a:pt x="418" y="149"/>
                  </a:lnTo>
                  <a:lnTo>
                    <a:pt x="417" y="149"/>
                  </a:lnTo>
                  <a:lnTo>
                    <a:pt x="417" y="150"/>
                  </a:lnTo>
                  <a:lnTo>
                    <a:pt x="415" y="150"/>
                  </a:lnTo>
                  <a:lnTo>
                    <a:pt x="415" y="152"/>
                  </a:lnTo>
                  <a:lnTo>
                    <a:pt x="415" y="154"/>
                  </a:lnTo>
                  <a:lnTo>
                    <a:pt x="413" y="154"/>
                  </a:lnTo>
                  <a:lnTo>
                    <a:pt x="415" y="156"/>
                  </a:lnTo>
                  <a:lnTo>
                    <a:pt x="415" y="157"/>
                  </a:lnTo>
                  <a:lnTo>
                    <a:pt x="413" y="157"/>
                  </a:lnTo>
                  <a:lnTo>
                    <a:pt x="413" y="159"/>
                  </a:lnTo>
                  <a:lnTo>
                    <a:pt x="413" y="161"/>
                  </a:lnTo>
                  <a:lnTo>
                    <a:pt x="413" y="163"/>
                  </a:lnTo>
                  <a:lnTo>
                    <a:pt x="411" y="163"/>
                  </a:lnTo>
                  <a:lnTo>
                    <a:pt x="411" y="164"/>
                  </a:lnTo>
                  <a:lnTo>
                    <a:pt x="411" y="166"/>
                  </a:lnTo>
                  <a:lnTo>
                    <a:pt x="413" y="168"/>
                  </a:lnTo>
                  <a:lnTo>
                    <a:pt x="415" y="169"/>
                  </a:lnTo>
                  <a:lnTo>
                    <a:pt x="417" y="169"/>
                  </a:lnTo>
                  <a:lnTo>
                    <a:pt x="415" y="169"/>
                  </a:lnTo>
                  <a:lnTo>
                    <a:pt x="415" y="171"/>
                  </a:lnTo>
                  <a:lnTo>
                    <a:pt x="413" y="171"/>
                  </a:lnTo>
                  <a:lnTo>
                    <a:pt x="411" y="171"/>
                  </a:lnTo>
                  <a:lnTo>
                    <a:pt x="411" y="169"/>
                  </a:lnTo>
                  <a:lnTo>
                    <a:pt x="410" y="169"/>
                  </a:lnTo>
                  <a:lnTo>
                    <a:pt x="408" y="168"/>
                  </a:lnTo>
                  <a:lnTo>
                    <a:pt x="408" y="166"/>
                  </a:lnTo>
                  <a:lnTo>
                    <a:pt x="406" y="166"/>
                  </a:lnTo>
                  <a:lnTo>
                    <a:pt x="404" y="166"/>
                  </a:lnTo>
                  <a:lnTo>
                    <a:pt x="403" y="164"/>
                  </a:lnTo>
                  <a:lnTo>
                    <a:pt x="401" y="164"/>
                  </a:lnTo>
                  <a:lnTo>
                    <a:pt x="399" y="164"/>
                  </a:lnTo>
                  <a:lnTo>
                    <a:pt x="398" y="164"/>
                  </a:lnTo>
                  <a:lnTo>
                    <a:pt x="396" y="164"/>
                  </a:lnTo>
                  <a:lnTo>
                    <a:pt x="394" y="163"/>
                  </a:lnTo>
                  <a:lnTo>
                    <a:pt x="392" y="163"/>
                  </a:lnTo>
                  <a:lnTo>
                    <a:pt x="392" y="161"/>
                  </a:lnTo>
                  <a:lnTo>
                    <a:pt x="391" y="163"/>
                  </a:lnTo>
                  <a:lnTo>
                    <a:pt x="389" y="163"/>
                  </a:lnTo>
                  <a:lnTo>
                    <a:pt x="387" y="163"/>
                  </a:lnTo>
                  <a:lnTo>
                    <a:pt x="385" y="164"/>
                  </a:lnTo>
                  <a:lnTo>
                    <a:pt x="384" y="166"/>
                  </a:lnTo>
                  <a:lnTo>
                    <a:pt x="382" y="166"/>
                  </a:lnTo>
                  <a:lnTo>
                    <a:pt x="382" y="168"/>
                  </a:lnTo>
                  <a:lnTo>
                    <a:pt x="382" y="169"/>
                  </a:lnTo>
                  <a:lnTo>
                    <a:pt x="384" y="171"/>
                  </a:lnTo>
                  <a:lnTo>
                    <a:pt x="385" y="171"/>
                  </a:lnTo>
                  <a:lnTo>
                    <a:pt x="385" y="173"/>
                  </a:lnTo>
                  <a:lnTo>
                    <a:pt x="385" y="175"/>
                  </a:lnTo>
                  <a:lnTo>
                    <a:pt x="384" y="175"/>
                  </a:lnTo>
                  <a:lnTo>
                    <a:pt x="385" y="176"/>
                  </a:lnTo>
                  <a:lnTo>
                    <a:pt x="387" y="176"/>
                  </a:lnTo>
                  <a:lnTo>
                    <a:pt x="387" y="178"/>
                  </a:lnTo>
                  <a:lnTo>
                    <a:pt x="389" y="178"/>
                  </a:lnTo>
                  <a:lnTo>
                    <a:pt x="389" y="180"/>
                  </a:lnTo>
                  <a:lnTo>
                    <a:pt x="389" y="182"/>
                  </a:lnTo>
                  <a:lnTo>
                    <a:pt x="389" y="183"/>
                  </a:lnTo>
                  <a:lnTo>
                    <a:pt x="387" y="183"/>
                  </a:lnTo>
                  <a:lnTo>
                    <a:pt x="387" y="185"/>
                  </a:lnTo>
                  <a:lnTo>
                    <a:pt x="385" y="185"/>
                  </a:lnTo>
                  <a:lnTo>
                    <a:pt x="384" y="190"/>
                  </a:lnTo>
                  <a:lnTo>
                    <a:pt x="382" y="190"/>
                  </a:lnTo>
                  <a:lnTo>
                    <a:pt x="380" y="190"/>
                  </a:lnTo>
                  <a:lnTo>
                    <a:pt x="380" y="192"/>
                  </a:lnTo>
                  <a:lnTo>
                    <a:pt x="378" y="192"/>
                  </a:lnTo>
                  <a:lnTo>
                    <a:pt x="377" y="192"/>
                  </a:lnTo>
                  <a:lnTo>
                    <a:pt x="370" y="192"/>
                  </a:lnTo>
                  <a:lnTo>
                    <a:pt x="364" y="190"/>
                  </a:lnTo>
                  <a:lnTo>
                    <a:pt x="363" y="189"/>
                  </a:lnTo>
                  <a:lnTo>
                    <a:pt x="361" y="187"/>
                  </a:lnTo>
                  <a:lnTo>
                    <a:pt x="357" y="185"/>
                  </a:lnTo>
                  <a:lnTo>
                    <a:pt x="354" y="182"/>
                  </a:lnTo>
                  <a:lnTo>
                    <a:pt x="352" y="182"/>
                  </a:lnTo>
                  <a:lnTo>
                    <a:pt x="350" y="182"/>
                  </a:lnTo>
                  <a:lnTo>
                    <a:pt x="349" y="182"/>
                  </a:lnTo>
                  <a:lnTo>
                    <a:pt x="347" y="182"/>
                  </a:lnTo>
                  <a:lnTo>
                    <a:pt x="345" y="182"/>
                  </a:lnTo>
                  <a:lnTo>
                    <a:pt x="344" y="182"/>
                  </a:lnTo>
                  <a:lnTo>
                    <a:pt x="337" y="180"/>
                  </a:lnTo>
                  <a:lnTo>
                    <a:pt x="333" y="178"/>
                  </a:lnTo>
                  <a:lnTo>
                    <a:pt x="331" y="178"/>
                  </a:lnTo>
                  <a:lnTo>
                    <a:pt x="331" y="175"/>
                  </a:lnTo>
                  <a:lnTo>
                    <a:pt x="331" y="173"/>
                  </a:lnTo>
                  <a:lnTo>
                    <a:pt x="330" y="171"/>
                  </a:lnTo>
                  <a:lnTo>
                    <a:pt x="328" y="171"/>
                  </a:lnTo>
                  <a:lnTo>
                    <a:pt x="326" y="171"/>
                  </a:lnTo>
                  <a:lnTo>
                    <a:pt x="324" y="173"/>
                  </a:lnTo>
                  <a:lnTo>
                    <a:pt x="323" y="175"/>
                  </a:lnTo>
                  <a:lnTo>
                    <a:pt x="323" y="176"/>
                  </a:lnTo>
                  <a:lnTo>
                    <a:pt x="321" y="178"/>
                  </a:lnTo>
                  <a:lnTo>
                    <a:pt x="317" y="176"/>
                  </a:lnTo>
                  <a:lnTo>
                    <a:pt x="312" y="171"/>
                  </a:lnTo>
                  <a:lnTo>
                    <a:pt x="310" y="168"/>
                  </a:lnTo>
                  <a:lnTo>
                    <a:pt x="310" y="166"/>
                  </a:lnTo>
                  <a:lnTo>
                    <a:pt x="307" y="161"/>
                  </a:lnTo>
                  <a:lnTo>
                    <a:pt x="305" y="159"/>
                  </a:lnTo>
                  <a:lnTo>
                    <a:pt x="303" y="159"/>
                  </a:lnTo>
                  <a:lnTo>
                    <a:pt x="302" y="157"/>
                  </a:lnTo>
                  <a:lnTo>
                    <a:pt x="300" y="156"/>
                  </a:lnTo>
                  <a:lnTo>
                    <a:pt x="298" y="156"/>
                  </a:lnTo>
                  <a:lnTo>
                    <a:pt x="295" y="156"/>
                  </a:lnTo>
                  <a:lnTo>
                    <a:pt x="293" y="157"/>
                  </a:lnTo>
                  <a:lnTo>
                    <a:pt x="293" y="159"/>
                  </a:lnTo>
                  <a:lnTo>
                    <a:pt x="291" y="159"/>
                  </a:lnTo>
                  <a:lnTo>
                    <a:pt x="290" y="159"/>
                  </a:lnTo>
                  <a:lnTo>
                    <a:pt x="288" y="159"/>
                  </a:lnTo>
                  <a:lnTo>
                    <a:pt x="286" y="159"/>
                  </a:lnTo>
                  <a:lnTo>
                    <a:pt x="279" y="159"/>
                  </a:lnTo>
                  <a:lnTo>
                    <a:pt x="279" y="161"/>
                  </a:lnTo>
                  <a:lnTo>
                    <a:pt x="281" y="161"/>
                  </a:lnTo>
                  <a:lnTo>
                    <a:pt x="283" y="163"/>
                  </a:lnTo>
                  <a:lnTo>
                    <a:pt x="284" y="164"/>
                  </a:lnTo>
                  <a:lnTo>
                    <a:pt x="286" y="166"/>
                  </a:lnTo>
                  <a:lnTo>
                    <a:pt x="290" y="168"/>
                  </a:lnTo>
                  <a:lnTo>
                    <a:pt x="293" y="168"/>
                  </a:lnTo>
                  <a:lnTo>
                    <a:pt x="293" y="169"/>
                  </a:lnTo>
                  <a:lnTo>
                    <a:pt x="291" y="171"/>
                  </a:lnTo>
                  <a:lnTo>
                    <a:pt x="295" y="173"/>
                  </a:lnTo>
                  <a:lnTo>
                    <a:pt x="298" y="175"/>
                  </a:lnTo>
                  <a:lnTo>
                    <a:pt x="300" y="175"/>
                  </a:lnTo>
                  <a:lnTo>
                    <a:pt x="302" y="178"/>
                  </a:lnTo>
                  <a:lnTo>
                    <a:pt x="302" y="180"/>
                  </a:lnTo>
                  <a:lnTo>
                    <a:pt x="300" y="182"/>
                  </a:lnTo>
                  <a:lnTo>
                    <a:pt x="298" y="183"/>
                  </a:lnTo>
                  <a:lnTo>
                    <a:pt x="295" y="185"/>
                  </a:lnTo>
                  <a:lnTo>
                    <a:pt x="291" y="185"/>
                  </a:lnTo>
                  <a:lnTo>
                    <a:pt x="290" y="185"/>
                  </a:lnTo>
                  <a:lnTo>
                    <a:pt x="288" y="189"/>
                  </a:lnTo>
                  <a:lnTo>
                    <a:pt x="288" y="190"/>
                  </a:lnTo>
                  <a:lnTo>
                    <a:pt x="288" y="192"/>
                  </a:lnTo>
                  <a:lnTo>
                    <a:pt x="290" y="194"/>
                  </a:lnTo>
                  <a:lnTo>
                    <a:pt x="291" y="194"/>
                  </a:lnTo>
                  <a:lnTo>
                    <a:pt x="295" y="192"/>
                  </a:lnTo>
                  <a:lnTo>
                    <a:pt x="296" y="192"/>
                  </a:lnTo>
                  <a:lnTo>
                    <a:pt x="298" y="192"/>
                  </a:lnTo>
                  <a:lnTo>
                    <a:pt x="300" y="192"/>
                  </a:lnTo>
                  <a:lnTo>
                    <a:pt x="302" y="194"/>
                  </a:lnTo>
                  <a:lnTo>
                    <a:pt x="302" y="196"/>
                  </a:lnTo>
                  <a:lnTo>
                    <a:pt x="302" y="197"/>
                  </a:lnTo>
                  <a:lnTo>
                    <a:pt x="302" y="199"/>
                  </a:lnTo>
                  <a:lnTo>
                    <a:pt x="300" y="199"/>
                  </a:lnTo>
                  <a:lnTo>
                    <a:pt x="300" y="201"/>
                  </a:lnTo>
                  <a:lnTo>
                    <a:pt x="302" y="201"/>
                  </a:lnTo>
                  <a:lnTo>
                    <a:pt x="303" y="201"/>
                  </a:lnTo>
                  <a:lnTo>
                    <a:pt x="303" y="203"/>
                  </a:lnTo>
                  <a:lnTo>
                    <a:pt x="303" y="204"/>
                  </a:lnTo>
                  <a:lnTo>
                    <a:pt x="303" y="208"/>
                  </a:lnTo>
                  <a:lnTo>
                    <a:pt x="303" y="210"/>
                  </a:lnTo>
                  <a:lnTo>
                    <a:pt x="302" y="211"/>
                  </a:lnTo>
                  <a:lnTo>
                    <a:pt x="300" y="211"/>
                  </a:lnTo>
                  <a:lnTo>
                    <a:pt x="298" y="213"/>
                  </a:lnTo>
                  <a:lnTo>
                    <a:pt x="296" y="213"/>
                  </a:lnTo>
                  <a:lnTo>
                    <a:pt x="295" y="215"/>
                  </a:lnTo>
                  <a:lnTo>
                    <a:pt x="295" y="217"/>
                  </a:lnTo>
                  <a:lnTo>
                    <a:pt x="295" y="218"/>
                  </a:lnTo>
                  <a:lnTo>
                    <a:pt x="293" y="220"/>
                  </a:lnTo>
                  <a:lnTo>
                    <a:pt x="293" y="222"/>
                  </a:lnTo>
                  <a:lnTo>
                    <a:pt x="293" y="224"/>
                  </a:lnTo>
                  <a:lnTo>
                    <a:pt x="293" y="225"/>
                  </a:lnTo>
                  <a:lnTo>
                    <a:pt x="295" y="227"/>
                  </a:lnTo>
                  <a:lnTo>
                    <a:pt x="295" y="229"/>
                  </a:lnTo>
                  <a:lnTo>
                    <a:pt x="295" y="230"/>
                  </a:lnTo>
                  <a:lnTo>
                    <a:pt x="293" y="232"/>
                  </a:lnTo>
                  <a:lnTo>
                    <a:pt x="291" y="232"/>
                  </a:lnTo>
                  <a:lnTo>
                    <a:pt x="290" y="230"/>
                  </a:lnTo>
                  <a:lnTo>
                    <a:pt x="288" y="230"/>
                  </a:lnTo>
                  <a:lnTo>
                    <a:pt x="286" y="230"/>
                  </a:lnTo>
                  <a:lnTo>
                    <a:pt x="284" y="230"/>
                  </a:lnTo>
                  <a:lnTo>
                    <a:pt x="283" y="230"/>
                  </a:lnTo>
                  <a:lnTo>
                    <a:pt x="281" y="229"/>
                  </a:lnTo>
                  <a:lnTo>
                    <a:pt x="279" y="227"/>
                  </a:lnTo>
                  <a:lnTo>
                    <a:pt x="277" y="225"/>
                  </a:lnTo>
                  <a:lnTo>
                    <a:pt x="274" y="222"/>
                  </a:lnTo>
                  <a:lnTo>
                    <a:pt x="263" y="215"/>
                  </a:lnTo>
                  <a:lnTo>
                    <a:pt x="262" y="215"/>
                  </a:lnTo>
                  <a:lnTo>
                    <a:pt x="260" y="217"/>
                  </a:lnTo>
                  <a:lnTo>
                    <a:pt x="258" y="217"/>
                  </a:lnTo>
                  <a:lnTo>
                    <a:pt x="256" y="217"/>
                  </a:lnTo>
                  <a:lnTo>
                    <a:pt x="255" y="217"/>
                  </a:lnTo>
                  <a:lnTo>
                    <a:pt x="251" y="218"/>
                  </a:lnTo>
                  <a:lnTo>
                    <a:pt x="249" y="217"/>
                  </a:lnTo>
                  <a:lnTo>
                    <a:pt x="249" y="213"/>
                  </a:lnTo>
                  <a:lnTo>
                    <a:pt x="248" y="213"/>
                  </a:lnTo>
                  <a:lnTo>
                    <a:pt x="242" y="210"/>
                  </a:lnTo>
                  <a:lnTo>
                    <a:pt x="241" y="208"/>
                  </a:lnTo>
                  <a:lnTo>
                    <a:pt x="241" y="206"/>
                  </a:lnTo>
                  <a:lnTo>
                    <a:pt x="242" y="206"/>
                  </a:lnTo>
                  <a:lnTo>
                    <a:pt x="244" y="204"/>
                  </a:lnTo>
                  <a:lnTo>
                    <a:pt x="244" y="203"/>
                  </a:lnTo>
                  <a:lnTo>
                    <a:pt x="242" y="201"/>
                  </a:lnTo>
                  <a:lnTo>
                    <a:pt x="241" y="201"/>
                  </a:lnTo>
                  <a:lnTo>
                    <a:pt x="239" y="201"/>
                  </a:lnTo>
                  <a:lnTo>
                    <a:pt x="237" y="201"/>
                  </a:lnTo>
                  <a:lnTo>
                    <a:pt x="236" y="201"/>
                  </a:lnTo>
                  <a:lnTo>
                    <a:pt x="234" y="201"/>
                  </a:lnTo>
                  <a:lnTo>
                    <a:pt x="232" y="201"/>
                  </a:lnTo>
                  <a:lnTo>
                    <a:pt x="230" y="201"/>
                  </a:lnTo>
                  <a:lnTo>
                    <a:pt x="229" y="199"/>
                  </a:lnTo>
                  <a:lnTo>
                    <a:pt x="227" y="201"/>
                  </a:lnTo>
                  <a:lnTo>
                    <a:pt x="225" y="201"/>
                  </a:lnTo>
                  <a:lnTo>
                    <a:pt x="225" y="199"/>
                  </a:lnTo>
                  <a:lnTo>
                    <a:pt x="223" y="199"/>
                  </a:lnTo>
                  <a:lnTo>
                    <a:pt x="223" y="197"/>
                  </a:lnTo>
                  <a:lnTo>
                    <a:pt x="222" y="197"/>
                  </a:lnTo>
                  <a:lnTo>
                    <a:pt x="218" y="197"/>
                  </a:lnTo>
                  <a:close/>
                </a:path>
              </a:pathLst>
            </a:custGeom>
            <a:solidFill>
              <a:srgbClr val="008C58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B6A4D8DF-1FC1-4E95-A4FD-3E30EDA9F18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066213" y="3776663"/>
              <a:ext cx="990600" cy="481013"/>
            </a:xfrm>
            <a:custGeom>
              <a:avLst/>
              <a:gdLst>
                <a:gd name="T0" fmla="*/ 477 w 624"/>
                <a:gd name="T1" fmla="*/ 280 h 303"/>
                <a:gd name="T2" fmla="*/ 458 w 624"/>
                <a:gd name="T3" fmla="*/ 282 h 303"/>
                <a:gd name="T4" fmla="*/ 443 w 624"/>
                <a:gd name="T5" fmla="*/ 272 h 303"/>
                <a:gd name="T6" fmla="*/ 463 w 624"/>
                <a:gd name="T7" fmla="*/ 268 h 303"/>
                <a:gd name="T8" fmla="*/ 472 w 624"/>
                <a:gd name="T9" fmla="*/ 258 h 303"/>
                <a:gd name="T10" fmla="*/ 232 w 624"/>
                <a:gd name="T11" fmla="*/ 200 h 303"/>
                <a:gd name="T12" fmla="*/ 242 w 624"/>
                <a:gd name="T13" fmla="*/ 223 h 303"/>
                <a:gd name="T14" fmla="*/ 254 w 624"/>
                <a:gd name="T15" fmla="*/ 254 h 303"/>
                <a:gd name="T16" fmla="*/ 256 w 624"/>
                <a:gd name="T17" fmla="*/ 261 h 303"/>
                <a:gd name="T18" fmla="*/ 274 w 624"/>
                <a:gd name="T19" fmla="*/ 280 h 303"/>
                <a:gd name="T20" fmla="*/ 270 w 624"/>
                <a:gd name="T21" fmla="*/ 298 h 303"/>
                <a:gd name="T22" fmla="*/ 249 w 624"/>
                <a:gd name="T23" fmla="*/ 294 h 303"/>
                <a:gd name="T24" fmla="*/ 235 w 624"/>
                <a:gd name="T25" fmla="*/ 298 h 303"/>
                <a:gd name="T26" fmla="*/ 235 w 624"/>
                <a:gd name="T27" fmla="*/ 282 h 303"/>
                <a:gd name="T28" fmla="*/ 239 w 624"/>
                <a:gd name="T29" fmla="*/ 266 h 303"/>
                <a:gd name="T30" fmla="*/ 240 w 624"/>
                <a:gd name="T31" fmla="*/ 254 h 303"/>
                <a:gd name="T32" fmla="*/ 214 w 624"/>
                <a:gd name="T33" fmla="*/ 200 h 303"/>
                <a:gd name="T34" fmla="*/ 221 w 624"/>
                <a:gd name="T35" fmla="*/ 183 h 303"/>
                <a:gd name="T36" fmla="*/ 420 w 624"/>
                <a:gd name="T37" fmla="*/ 38 h 303"/>
                <a:gd name="T38" fmla="*/ 453 w 624"/>
                <a:gd name="T39" fmla="*/ 12 h 303"/>
                <a:gd name="T40" fmla="*/ 507 w 624"/>
                <a:gd name="T41" fmla="*/ 36 h 303"/>
                <a:gd name="T42" fmla="*/ 582 w 624"/>
                <a:gd name="T43" fmla="*/ 47 h 303"/>
                <a:gd name="T44" fmla="*/ 624 w 624"/>
                <a:gd name="T45" fmla="*/ 68 h 303"/>
                <a:gd name="T46" fmla="*/ 592 w 624"/>
                <a:gd name="T47" fmla="*/ 104 h 303"/>
                <a:gd name="T48" fmla="*/ 578 w 624"/>
                <a:gd name="T49" fmla="*/ 117 h 303"/>
                <a:gd name="T50" fmla="*/ 558 w 624"/>
                <a:gd name="T51" fmla="*/ 136 h 303"/>
                <a:gd name="T52" fmla="*/ 538 w 624"/>
                <a:gd name="T53" fmla="*/ 155 h 303"/>
                <a:gd name="T54" fmla="*/ 563 w 624"/>
                <a:gd name="T55" fmla="*/ 165 h 303"/>
                <a:gd name="T56" fmla="*/ 542 w 624"/>
                <a:gd name="T57" fmla="*/ 171 h 303"/>
                <a:gd name="T58" fmla="*/ 505 w 624"/>
                <a:gd name="T59" fmla="*/ 171 h 303"/>
                <a:gd name="T60" fmla="*/ 493 w 624"/>
                <a:gd name="T61" fmla="*/ 188 h 303"/>
                <a:gd name="T62" fmla="*/ 457 w 624"/>
                <a:gd name="T63" fmla="*/ 204 h 303"/>
                <a:gd name="T64" fmla="*/ 444 w 624"/>
                <a:gd name="T65" fmla="*/ 200 h 303"/>
                <a:gd name="T66" fmla="*/ 443 w 624"/>
                <a:gd name="T67" fmla="*/ 174 h 303"/>
                <a:gd name="T68" fmla="*/ 420 w 624"/>
                <a:gd name="T69" fmla="*/ 174 h 303"/>
                <a:gd name="T70" fmla="*/ 416 w 624"/>
                <a:gd name="T71" fmla="*/ 184 h 303"/>
                <a:gd name="T72" fmla="*/ 411 w 624"/>
                <a:gd name="T73" fmla="*/ 191 h 303"/>
                <a:gd name="T74" fmla="*/ 378 w 624"/>
                <a:gd name="T75" fmla="*/ 181 h 303"/>
                <a:gd name="T76" fmla="*/ 380 w 624"/>
                <a:gd name="T77" fmla="*/ 165 h 303"/>
                <a:gd name="T78" fmla="*/ 336 w 624"/>
                <a:gd name="T79" fmla="*/ 155 h 303"/>
                <a:gd name="T80" fmla="*/ 321 w 624"/>
                <a:gd name="T81" fmla="*/ 155 h 303"/>
                <a:gd name="T82" fmla="*/ 301 w 624"/>
                <a:gd name="T83" fmla="*/ 148 h 303"/>
                <a:gd name="T84" fmla="*/ 281 w 624"/>
                <a:gd name="T85" fmla="*/ 143 h 303"/>
                <a:gd name="T86" fmla="*/ 234 w 624"/>
                <a:gd name="T87" fmla="*/ 160 h 303"/>
                <a:gd name="T88" fmla="*/ 206 w 624"/>
                <a:gd name="T89" fmla="*/ 164 h 303"/>
                <a:gd name="T90" fmla="*/ 204 w 624"/>
                <a:gd name="T91" fmla="*/ 184 h 303"/>
                <a:gd name="T92" fmla="*/ 108 w 624"/>
                <a:gd name="T93" fmla="*/ 198 h 303"/>
                <a:gd name="T94" fmla="*/ 75 w 624"/>
                <a:gd name="T95" fmla="*/ 150 h 303"/>
                <a:gd name="T96" fmla="*/ 38 w 624"/>
                <a:gd name="T97" fmla="*/ 134 h 303"/>
                <a:gd name="T98" fmla="*/ 4 w 624"/>
                <a:gd name="T99" fmla="*/ 117 h 303"/>
                <a:gd name="T100" fmla="*/ 7 w 624"/>
                <a:gd name="T101" fmla="*/ 101 h 303"/>
                <a:gd name="T102" fmla="*/ 42 w 624"/>
                <a:gd name="T103" fmla="*/ 89 h 303"/>
                <a:gd name="T104" fmla="*/ 61 w 624"/>
                <a:gd name="T105" fmla="*/ 73 h 303"/>
                <a:gd name="T106" fmla="*/ 94 w 624"/>
                <a:gd name="T107" fmla="*/ 61 h 303"/>
                <a:gd name="T108" fmla="*/ 119 w 624"/>
                <a:gd name="T109" fmla="*/ 38 h 303"/>
                <a:gd name="T110" fmla="*/ 139 w 624"/>
                <a:gd name="T111" fmla="*/ 29 h 303"/>
                <a:gd name="T112" fmla="*/ 153 w 624"/>
                <a:gd name="T113" fmla="*/ 15 h 303"/>
                <a:gd name="T114" fmla="*/ 181 w 624"/>
                <a:gd name="T115" fmla="*/ 8 h 303"/>
                <a:gd name="T116" fmla="*/ 221 w 624"/>
                <a:gd name="T117" fmla="*/ 3 h 303"/>
                <a:gd name="T118" fmla="*/ 282 w 624"/>
                <a:gd name="T119" fmla="*/ 26 h 303"/>
                <a:gd name="T120" fmla="*/ 368 w 624"/>
                <a:gd name="T121" fmla="*/ 15 h 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624" h="303">
                  <a:moveTo>
                    <a:pt x="486" y="270"/>
                  </a:moveTo>
                  <a:lnTo>
                    <a:pt x="486" y="272"/>
                  </a:lnTo>
                  <a:lnTo>
                    <a:pt x="488" y="272"/>
                  </a:lnTo>
                  <a:lnTo>
                    <a:pt x="488" y="273"/>
                  </a:lnTo>
                  <a:lnTo>
                    <a:pt x="486" y="273"/>
                  </a:lnTo>
                  <a:lnTo>
                    <a:pt x="484" y="275"/>
                  </a:lnTo>
                  <a:lnTo>
                    <a:pt x="484" y="277"/>
                  </a:lnTo>
                  <a:lnTo>
                    <a:pt x="486" y="277"/>
                  </a:lnTo>
                  <a:lnTo>
                    <a:pt x="484" y="277"/>
                  </a:lnTo>
                  <a:lnTo>
                    <a:pt x="484" y="279"/>
                  </a:lnTo>
                  <a:lnTo>
                    <a:pt x="483" y="279"/>
                  </a:lnTo>
                  <a:lnTo>
                    <a:pt x="481" y="279"/>
                  </a:lnTo>
                  <a:lnTo>
                    <a:pt x="481" y="280"/>
                  </a:lnTo>
                  <a:lnTo>
                    <a:pt x="479" y="280"/>
                  </a:lnTo>
                  <a:lnTo>
                    <a:pt x="477" y="280"/>
                  </a:lnTo>
                  <a:lnTo>
                    <a:pt x="476" y="280"/>
                  </a:lnTo>
                  <a:lnTo>
                    <a:pt x="474" y="282"/>
                  </a:lnTo>
                  <a:lnTo>
                    <a:pt x="474" y="280"/>
                  </a:lnTo>
                  <a:lnTo>
                    <a:pt x="472" y="280"/>
                  </a:lnTo>
                  <a:lnTo>
                    <a:pt x="472" y="279"/>
                  </a:lnTo>
                  <a:lnTo>
                    <a:pt x="470" y="279"/>
                  </a:lnTo>
                  <a:lnTo>
                    <a:pt x="469" y="277"/>
                  </a:lnTo>
                  <a:lnTo>
                    <a:pt x="467" y="277"/>
                  </a:lnTo>
                  <a:lnTo>
                    <a:pt x="465" y="279"/>
                  </a:lnTo>
                  <a:lnTo>
                    <a:pt x="463" y="279"/>
                  </a:lnTo>
                  <a:lnTo>
                    <a:pt x="462" y="279"/>
                  </a:lnTo>
                  <a:lnTo>
                    <a:pt x="462" y="280"/>
                  </a:lnTo>
                  <a:lnTo>
                    <a:pt x="460" y="280"/>
                  </a:lnTo>
                  <a:lnTo>
                    <a:pt x="458" y="280"/>
                  </a:lnTo>
                  <a:lnTo>
                    <a:pt x="458" y="282"/>
                  </a:lnTo>
                  <a:lnTo>
                    <a:pt x="457" y="282"/>
                  </a:lnTo>
                  <a:lnTo>
                    <a:pt x="457" y="284"/>
                  </a:lnTo>
                  <a:lnTo>
                    <a:pt x="455" y="284"/>
                  </a:lnTo>
                  <a:lnTo>
                    <a:pt x="455" y="282"/>
                  </a:lnTo>
                  <a:lnTo>
                    <a:pt x="453" y="280"/>
                  </a:lnTo>
                  <a:lnTo>
                    <a:pt x="451" y="280"/>
                  </a:lnTo>
                  <a:lnTo>
                    <a:pt x="450" y="280"/>
                  </a:lnTo>
                  <a:lnTo>
                    <a:pt x="448" y="280"/>
                  </a:lnTo>
                  <a:lnTo>
                    <a:pt x="446" y="280"/>
                  </a:lnTo>
                  <a:lnTo>
                    <a:pt x="446" y="279"/>
                  </a:lnTo>
                  <a:lnTo>
                    <a:pt x="444" y="277"/>
                  </a:lnTo>
                  <a:lnTo>
                    <a:pt x="444" y="275"/>
                  </a:lnTo>
                  <a:lnTo>
                    <a:pt x="443" y="275"/>
                  </a:lnTo>
                  <a:lnTo>
                    <a:pt x="443" y="273"/>
                  </a:lnTo>
                  <a:lnTo>
                    <a:pt x="443" y="272"/>
                  </a:lnTo>
                  <a:lnTo>
                    <a:pt x="441" y="270"/>
                  </a:lnTo>
                  <a:lnTo>
                    <a:pt x="443" y="270"/>
                  </a:lnTo>
                  <a:lnTo>
                    <a:pt x="444" y="270"/>
                  </a:lnTo>
                  <a:lnTo>
                    <a:pt x="446" y="270"/>
                  </a:lnTo>
                  <a:lnTo>
                    <a:pt x="448" y="272"/>
                  </a:lnTo>
                  <a:lnTo>
                    <a:pt x="450" y="272"/>
                  </a:lnTo>
                  <a:lnTo>
                    <a:pt x="451" y="270"/>
                  </a:lnTo>
                  <a:lnTo>
                    <a:pt x="453" y="270"/>
                  </a:lnTo>
                  <a:lnTo>
                    <a:pt x="455" y="270"/>
                  </a:lnTo>
                  <a:lnTo>
                    <a:pt x="457" y="270"/>
                  </a:lnTo>
                  <a:lnTo>
                    <a:pt x="458" y="270"/>
                  </a:lnTo>
                  <a:lnTo>
                    <a:pt x="460" y="270"/>
                  </a:lnTo>
                  <a:lnTo>
                    <a:pt x="460" y="268"/>
                  </a:lnTo>
                  <a:lnTo>
                    <a:pt x="462" y="268"/>
                  </a:lnTo>
                  <a:lnTo>
                    <a:pt x="463" y="268"/>
                  </a:lnTo>
                  <a:lnTo>
                    <a:pt x="463" y="266"/>
                  </a:lnTo>
                  <a:lnTo>
                    <a:pt x="463" y="265"/>
                  </a:lnTo>
                  <a:lnTo>
                    <a:pt x="465" y="265"/>
                  </a:lnTo>
                  <a:lnTo>
                    <a:pt x="467" y="265"/>
                  </a:lnTo>
                  <a:lnTo>
                    <a:pt x="469" y="263"/>
                  </a:lnTo>
                  <a:lnTo>
                    <a:pt x="469" y="261"/>
                  </a:lnTo>
                  <a:lnTo>
                    <a:pt x="469" y="259"/>
                  </a:lnTo>
                  <a:lnTo>
                    <a:pt x="469" y="258"/>
                  </a:lnTo>
                  <a:lnTo>
                    <a:pt x="467" y="258"/>
                  </a:lnTo>
                  <a:lnTo>
                    <a:pt x="467" y="256"/>
                  </a:lnTo>
                  <a:lnTo>
                    <a:pt x="467" y="254"/>
                  </a:lnTo>
                  <a:lnTo>
                    <a:pt x="469" y="254"/>
                  </a:lnTo>
                  <a:lnTo>
                    <a:pt x="470" y="254"/>
                  </a:lnTo>
                  <a:lnTo>
                    <a:pt x="472" y="256"/>
                  </a:lnTo>
                  <a:lnTo>
                    <a:pt x="472" y="258"/>
                  </a:lnTo>
                  <a:lnTo>
                    <a:pt x="472" y="259"/>
                  </a:lnTo>
                  <a:lnTo>
                    <a:pt x="474" y="261"/>
                  </a:lnTo>
                  <a:lnTo>
                    <a:pt x="476" y="261"/>
                  </a:lnTo>
                  <a:lnTo>
                    <a:pt x="476" y="263"/>
                  </a:lnTo>
                  <a:lnTo>
                    <a:pt x="476" y="265"/>
                  </a:lnTo>
                  <a:lnTo>
                    <a:pt x="476" y="266"/>
                  </a:lnTo>
                  <a:lnTo>
                    <a:pt x="477" y="266"/>
                  </a:lnTo>
                  <a:lnTo>
                    <a:pt x="479" y="266"/>
                  </a:lnTo>
                  <a:lnTo>
                    <a:pt x="481" y="266"/>
                  </a:lnTo>
                  <a:lnTo>
                    <a:pt x="483" y="266"/>
                  </a:lnTo>
                  <a:lnTo>
                    <a:pt x="484" y="266"/>
                  </a:lnTo>
                  <a:lnTo>
                    <a:pt x="486" y="268"/>
                  </a:lnTo>
                  <a:lnTo>
                    <a:pt x="486" y="270"/>
                  </a:lnTo>
                  <a:close/>
                  <a:moveTo>
                    <a:pt x="230" y="200"/>
                  </a:moveTo>
                  <a:lnTo>
                    <a:pt x="232" y="200"/>
                  </a:lnTo>
                  <a:lnTo>
                    <a:pt x="234" y="202"/>
                  </a:lnTo>
                  <a:lnTo>
                    <a:pt x="234" y="204"/>
                  </a:lnTo>
                  <a:lnTo>
                    <a:pt x="235" y="204"/>
                  </a:lnTo>
                  <a:lnTo>
                    <a:pt x="235" y="205"/>
                  </a:lnTo>
                  <a:lnTo>
                    <a:pt x="237" y="207"/>
                  </a:lnTo>
                  <a:lnTo>
                    <a:pt x="237" y="211"/>
                  </a:lnTo>
                  <a:lnTo>
                    <a:pt x="239" y="211"/>
                  </a:lnTo>
                  <a:lnTo>
                    <a:pt x="239" y="212"/>
                  </a:lnTo>
                  <a:lnTo>
                    <a:pt x="239" y="214"/>
                  </a:lnTo>
                  <a:lnTo>
                    <a:pt x="239" y="218"/>
                  </a:lnTo>
                  <a:lnTo>
                    <a:pt x="239" y="219"/>
                  </a:lnTo>
                  <a:lnTo>
                    <a:pt x="239" y="221"/>
                  </a:lnTo>
                  <a:lnTo>
                    <a:pt x="240" y="221"/>
                  </a:lnTo>
                  <a:lnTo>
                    <a:pt x="240" y="223"/>
                  </a:lnTo>
                  <a:lnTo>
                    <a:pt x="242" y="223"/>
                  </a:lnTo>
                  <a:lnTo>
                    <a:pt x="242" y="225"/>
                  </a:lnTo>
                  <a:lnTo>
                    <a:pt x="242" y="226"/>
                  </a:lnTo>
                  <a:lnTo>
                    <a:pt x="240" y="228"/>
                  </a:lnTo>
                  <a:lnTo>
                    <a:pt x="242" y="230"/>
                  </a:lnTo>
                  <a:lnTo>
                    <a:pt x="244" y="232"/>
                  </a:lnTo>
                  <a:lnTo>
                    <a:pt x="244" y="233"/>
                  </a:lnTo>
                  <a:lnTo>
                    <a:pt x="244" y="235"/>
                  </a:lnTo>
                  <a:lnTo>
                    <a:pt x="244" y="239"/>
                  </a:lnTo>
                  <a:lnTo>
                    <a:pt x="244" y="242"/>
                  </a:lnTo>
                  <a:lnTo>
                    <a:pt x="246" y="247"/>
                  </a:lnTo>
                  <a:lnTo>
                    <a:pt x="247" y="251"/>
                  </a:lnTo>
                  <a:lnTo>
                    <a:pt x="247" y="252"/>
                  </a:lnTo>
                  <a:lnTo>
                    <a:pt x="249" y="256"/>
                  </a:lnTo>
                  <a:lnTo>
                    <a:pt x="253" y="256"/>
                  </a:lnTo>
                  <a:lnTo>
                    <a:pt x="254" y="254"/>
                  </a:lnTo>
                  <a:lnTo>
                    <a:pt x="256" y="252"/>
                  </a:lnTo>
                  <a:lnTo>
                    <a:pt x="258" y="252"/>
                  </a:lnTo>
                  <a:lnTo>
                    <a:pt x="260" y="252"/>
                  </a:lnTo>
                  <a:lnTo>
                    <a:pt x="265" y="252"/>
                  </a:lnTo>
                  <a:lnTo>
                    <a:pt x="268" y="252"/>
                  </a:lnTo>
                  <a:lnTo>
                    <a:pt x="270" y="251"/>
                  </a:lnTo>
                  <a:lnTo>
                    <a:pt x="272" y="249"/>
                  </a:lnTo>
                  <a:lnTo>
                    <a:pt x="275" y="249"/>
                  </a:lnTo>
                  <a:lnTo>
                    <a:pt x="277" y="249"/>
                  </a:lnTo>
                  <a:lnTo>
                    <a:pt x="277" y="251"/>
                  </a:lnTo>
                  <a:lnTo>
                    <a:pt x="274" y="254"/>
                  </a:lnTo>
                  <a:lnTo>
                    <a:pt x="265" y="261"/>
                  </a:lnTo>
                  <a:lnTo>
                    <a:pt x="261" y="261"/>
                  </a:lnTo>
                  <a:lnTo>
                    <a:pt x="258" y="261"/>
                  </a:lnTo>
                  <a:lnTo>
                    <a:pt x="256" y="261"/>
                  </a:lnTo>
                  <a:lnTo>
                    <a:pt x="263" y="266"/>
                  </a:lnTo>
                  <a:lnTo>
                    <a:pt x="263" y="268"/>
                  </a:lnTo>
                  <a:lnTo>
                    <a:pt x="263" y="270"/>
                  </a:lnTo>
                  <a:lnTo>
                    <a:pt x="263" y="272"/>
                  </a:lnTo>
                  <a:lnTo>
                    <a:pt x="260" y="273"/>
                  </a:lnTo>
                  <a:lnTo>
                    <a:pt x="253" y="277"/>
                  </a:lnTo>
                  <a:lnTo>
                    <a:pt x="251" y="277"/>
                  </a:lnTo>
                  <a:lnTo>
                    <a:pt x="251" y="279"/>
                  </a:lnTo>
                  <a:lnTo>
                    <a:pt x="253" y="279"/>
                  </a:lnTo>
                  <a:lnTo>
                    <a:pt x="254" y="279"/>
                  </a:lnTo>
                  <a:lnTo>
                    <a:pt x="258" y="279"/>
                  </a:lnTo>
                  <a:lnTo>
                    <a:pt x="260" y="279"/>
                  </a:lnTo>
                  <a:lnTo>
                    <a:pt x="263" y="280"/>
                  </a:lnTo>
                  <a:lnTo>
                    <a:pt x="268" y="280"/>
                  </a:lnTo>
                  <a:lnTo>
                    <a:pt x="274" y="280"/>
                  </a:lnTo>
                  <a:lnTo>
                    <a:pt x="275" y="280"/>
                  </a:lnTo>
                  <a:lnTo>
                    <a:pt x="277" y="280"/>
                  </a:lnTo>
                  <a:lnTo>
                    <a:pt x="275" y="280"/>
                  </a:lnTo>
                  <a:lnTo>
                    <a:pt x="274" y="282"/>
                  </a:lnTo>
                  <a:lnTo>
                    <a:pt x="275" y="284"/>
                  </a:lnTo>
                  <a:lnTo>
                    <a:pt x="277" y="286"/>
                  </a:lnTo>
                  <a:lnTo>
                    <a:pt x="281" y="287"/>
                  </a:lnTo>
                  <a:lnTo>
                    <a:pt x="279" y="289"/>
                  </a:lnTo>
                  <a:lnTo>
                    <a:pt x="277" y="289"/>
                  </a:lnTo>
                  <a:lnTo>
                    <a:pt x="277" y="291"/>
                  </a:lnTo>
                  <a:lnTo>
                    <a:pt x="275" y="293"/>
                  </a:lnTo>
                  <a:lnTo>
                    <a:pt x="272" y="293"/>
                  </a:lnTo>
                  <a:lnTo>
                    <a:pt x="270" y="294"/>
                  </a:lnTo>
                  <a:lnTo>
                    <a:pt x="272" y="296"/>
                  </a:lnTo>
                  <a:lnTo>
                    <a:pt x="270" y="298"/>
                  </a:lnTo>
                  <a:lnTo>
                    <a:pt x="268" y="299"/>
                  </a:lnTo>
                  <a:lnTo>
                    <a:pt x="267" y="299"/>
                  </a:lnTo>
                  <a:lnTo>
                    <a:pt x="263" y="299"/>
                  </a:lnTo>
                  <a:lnTo>
                    <a:pt x="261" y="301"/>
                  </a:lnTo>
                  <a:lnTo>
                    <a:pt x="260" y="301"/>
                  </a:lnTo>
                  <a:lnTo>
                    <a:pt x="258" y="301"/>
                  </a:lnTo>
                  <a:lnTo>
                    <a:pt x="256" y="301"/>
                  </a:lnTo>
                  <a:lnTo>
                    <a:pt x="254" y="301"/>
                  </a:lnTo>
                  <a:lnTo>
                    <a:pt x="253" y="301"/>
                  </a:lnTo>
                  <a:lnTo>
                    <a:pt x="249" y="301"/>
                  </a:lnTo>
                  <a:lnTo>
                    <a:pt x="247" y="301"/>
                  </a:lnTo>
                  <a:lnTo>
                    <a:pt x="247" y="299"/>
                  </a:lnTo>
                  <a:lnTo>
                    <a:pt x="247" y="298"/>
                  </a:lnTo>
                  <a:lnTo>
                    <a:pt x="249" y="296"/>
                  </a:lnTo>
                  <a:lnTo>
                    <a:pt x="249" y="294"/>
                  </a:lnTo>
                  <a:lnTo>
                    <a:pt x="246" y="291"/>
                  </a:lnTo>
                  <a:lnTo>
                    <a:pt x="242" y="293"/>
                  </a:lnTo>
                  <a:lnTo>
                    <a:pt x="242" y="294"/>
                  </a:lnTo>
                  <a:lnTo>
                    <a:pt x="240" y="294"/>
                  </a:lnTo>
                  <a:lnTo>
                    <a:pt x="240" y="293"/>
                  </a:lnTo>
                  <a:lnTo>
                    <a:pt x="239" y="293"/>
                  </a:lnTo>
                  <a:lnTo>
                    <a:pt x="239" y="294"/>
                  </a:lnTo>
                  <a:lnTo>
                    <a:pt x="239" y="296"/>
                  </a:lnTo>
                  <a:lnTo>
                    <a:pt x="239" y="298"/>
                  </a:lnTo>
                  <a:lnTo>
                    <a:pt x="239" y="299"/>
                  </a:lnTo>
                  <a:lnTo>
                    <a:pt x="239" y="301"/>
                  </a:lnTo>
                  <a:lnTo>
                    <a:pt x="239" y="303"/>
                  </a:lnTo>
                  <a:lnTo>
                    <a:pt x="237" y="303"/>
                  </a:lnTo>
                  <a:lnTo>
                    <a:pt x="237" y="301"/>
                  </a:lnTo>
                  <a:lnTo>
                    <a:pt x="235" y="298"/>
                  </a:lnTo>
                  <a:lnTo>
                    <a:pt x="234" y="298"/>
                  </a:lnTo>
                  <a:lnTo>
                    <a:pt x="232" y="298"/>
                  </a:lnTo>
                  <a:lnTo>
                    <a:pt x="230" y="298"/>
                  </a:lnTo>
                  <a:lnTo>
                    <a:pt x="228" y="298"/>
                  </a:lnTo>
                  <a:lnTo>
                    <a:pt x="225" y="298"/>
                  </a:lnTo>
                  <a:lnTo>
                    <a:pt x="223" y="298"/>
                  </a:lnTo>
                  <a:lnTo>
                    <a:pt x="223" y="296"/>
                  </a:lnTo>
                  <a:lnTo>
                    <a:pt x="225" y="294"/>
                  </a:lnTo>
                  <a:lnTo>
                    <a:pt x="227" y="293"/>
                  </a:lnTo>
                  <a:lnTo>
                    <a:pt x="228" y="293"/>
                  </a:lnTo>
                  <a:lnTo>
                    <a:pt x="230" y="293"/>
                  </a:lnTo>
                  <a:lnTo>
                    <a:pt x="230" y="291"/>
                  </a:lnTo>
                  <a:lnTo>
                    <a:pt x="232" y="289"/>
                  </a:lnTo>
                  <a:lnTo>
                    <a:pt x="234" y="287"/>
                  </a:lnTo>
                  <a:lnTo>
                    <a:pt x="235" y="282"/>
                  </a:lnTo>
                  <a:lnTo>
                    <a:pt x="237" y="280"/>
                  </a:lnTo>
                  <a:lnTo>
                    <a:pt x="242" y="279"/>
                  </a:lnTo>
                  <a:lnTo>
                    <a:pt x="244" y="277"/>
                  </a:lnTo>
                  <a:lnTo>
                    <a:pt x="246" y="277"/>
                  </a:lnTo>
                  <a:lnTo>
                    <a:pt x="247" y="277"/>
                  </a:lnTo>
                  <a:lnTo>
                    <a:pt x="247" y="275"/>
                  </a:lnTo>
                  <a:lnTo>
                    <a:pt x="246" y="273"/>
                  </a:lnTo>
                  <a:lnTo>
                    <a:pt x="246" y="272"/>
                  </a:lnTo>
                  <a:lnTo>
                    <a:pt x="244" y="272"/>
                  </a:lnTo>
                  <a:lnTo>
                    <a:pt x="242" y="272"/>
                  </a:lnTo>
                  <a:lnTo>
                    <a:pt x="240" y="272"/>
                  </a:lnTo>
                  <a:lnTo>
                    <a:pt x="240" y="270"/>
                  </a:lnTo>
                  <a:lnTo>
                    <a:pt x="240" y="268"/>
                  </a:lnTo>
                  <a:lnTo>
                    <a:pt x="240" y="266"/>
                  </a:lnTo>
                  <a:lnTo>
                    <a:pt x="239" y="266"/>
                  </a:lnTo>
                  <a:lnTo>
                    <a:pt x="239" y="265"/>
                  </a:lnTo>
                  <a:lnTo>
                    <a:pt x="240" y="263"/>
                  </a:lnTo>
                  <a:lnTo>
                    <a:pt x="242" y="263"/>
                  </a:lnTo>
                  <a:lnTo>
                    <a:pt x="244" y="265"/>
                  </a:lnTo>
                  <a:lnTo>
                    <a:pt x="246" y="265"/>
                  </a:lnTo>
                  <a:lnTo>
                    <a:pt x="246" y="263"/>
                  </a:lnTo>
                  <a:lnTo>
                    <a:pt x="246" y="259"/>
                  </a:lnTo>
                  <a:lnTo>
                    <a:pt x="247" y="259"/>
                  </a:lnTo>
                  <a:lnTo>
                    <a:pt x="246" y="259"/>
                  </a:lnTo>
                  <a:lnTo>
                    <a:pt x="246" y="258"/>
                  </a:lnTo>
                  <a:lnTo>
                    <a:pt x="246" y="256"/>
                  </a:lnTo>
                  <a:lnTo>
                    <a:pt x="246" y="254"/>
                  </a:lnTo>
                  <a:lnTo>
                    <a:pt x="244" y="256"/>
                  </a:lnTo>
                  <a:lnTo>
                    <a:pt x="242" y="256"/>
                  </a:lnTo>
                  <a:lnTo>
                    <a:pt x="240" y="254"/>
                  </a:lnTo>
                  <a:lnTo>
                    <a:pt x="237" y="254"/>
                  </a:lnTo>
                  <a:lnTo>
                    <a:pt x="232" y="254"/>
                  </a:lnTo>
                  <a:lnTo>
                    <a:pt x="225" y="254"/>
                  </a:lnTo>
                  <a:lnTo>
                    <a:pt x="223" y="252"/>
                  </a:lnTo>
                  <a:lnTo>
                    <a:pt x="214" y="247"/>
                  </a:lnTo>
                  <a:lnTo>
                    <a:pt x="213" y="245"/>
                  </a:lnTo>
                  <a:lnTo>
                    <a:pt x="213" y="240"/>
                  </a:lnTo>
                  <a:lnTo>
                    <a:pt x="213" y="235"/>
                  </a:lnTo>
                  <a:lnTo>
                    <a:pt x="213" y="233"/>
                  </a:lnTo>
                  <a:lnTo>
                    <a:pt x="214" y="232"/>
                  </a:lnTo>
                  <a:lnTo>
                    <a:pt x="216" y="230"/>
                  </a:lnTo>
                  <a:lnTo>
                    <a:pt x="216" y="226"/>
                  </a:lnTo>
                  <a:lnTo>
                    <a:pt x="218" y="219"/>
                  </a:lnTo>
                  <a:lnTo>
                    <a:pt x="216" y="204"/>
                  </a:lnTo>
                  <a:lnTo>
                    <a:pt x="214" y="200"/>
                  </a:lnTo>
                  <a:lnTo>
                    <a:pt x="213" y="198"/>
                  </a:lnTo>
                  <a:lnTo>
                    <a:pt x="214" y="198"/>
                  </a:lnTo>
                  <a:lnTo>
                    <a:pt x="220" y="200"/>
                  </a:lnTo>
                  <a:lnTo>
                    <a:pt x="221" y="200"/>
                  </a:lnTo>
                  <a:lnTo>
                    <a:pt x="225" y="198"/>
                  </a:lnTo>
                  <a:lnTo>
                    <a:pt x="227" y="198"/>
                  </a:lnTo>
                  <a:lnTo>
                    <a:pt x="228" y="198"/>
                  </a:lnTo>
                  <a:lnTo>
                    <a:pt x="228" y="197"/>
                  </a:lnTo>
                  <a:lnTo>
                    <a:pt x="230" y="198"/>
                  </a:lnTo>
                  <a:lnTo>
                    <a:pt x="230" y="200"/>
                  </a:lnTo>
                  <a:close/>
                  <a:moveTo>
                    <a:pt x="230" y="179"/>
                  </a:moveTo>
                  <a:lnTo>
                    <a:pt x="227" y="184"/>
                  </a:lnTo>
                  <a:lnTo>
                    <a:pt x="225" y="184"/>
                  </a:lnTo>
                  <a:lnTo>
                    <a:pt x="223" y="184"/>
                  </a:lnTo>
                  <a:lnTo>
                    <a:pt x="221" y="183"/>
                  </a:lnTo>
                  <a:lnTo>
                    <a:pt x="223" y="178"/>
                  </a:lnTo>
                  <a:lnTo>
                    <a:pt x="223" y="172"/>
                  </a:lnTo>
                  <a:lnTo>
                    <a:pt x="225" y="171"/>
                  </a:lnTo>
                  <a:lnTo>
                    <a:pt x="228" y="169"/>
                  </a:lnTo>
                  <a:lnTo>
                    <a:pt x="228" y="172"/>
                  </a:lnTo>
                  <a:lnTo>
                    <a:pt x="230" y="174"/>
                  </a:lnTo>
                  <a:lnTo>
                    <a:pt x="232" y="176"/>
                  </a:lnTo>
                  <a:lnTo>
                    <a:pt x="230" y="179"/>
                  </a:lnTo>
                  <a:close/>
                  <a:moveTo>
                    <a:pt x="390" y="5"/>
                  </a:moveTo>
                  <a:lnTo>
                    <a:pt x="399" y="12"/>
                  </a:lnTo>
                  <a:lnTo>
                    <a:pt x="403" y="12"/>
                  </a:lnTo>
                  <a:lnTo>
                    <a:pt x="404" y="14"/>
                  </a:lnTo>
                  <a:lnTo>
                    <a:pt x="406" y="14"/>
                  </a:lnTo>
                  <a:lnTo>
                    <a:pt x="418" y="35"/>
                  </a:lnTo>
                  <a:lnTo>
                    <a:pt x="420" y="38"/>
                  </a:lnTo>
                  <a:lnTo>
                    <a:pt x="422" y="42"/>
                  </a:lnTo>
                  <a:lnTo>
                    <a:pt x="432" y="31"/>
                  </a:lnTo>
                  <a:lnTo>
                    <a:pt x="434" y="31"/>
                  </a:lnTo>
                  <a:lnTo>
                    <a:pt x="437" y="29"/>
                  </a:lnTo>
                  <a:lnTo>
                    <a:pt x="439" y="28"/>
                  </a:lnTo>
                  <a:lnTo>
                    <a:pt x="437" y="22"/>
                  </a:lnTo>
                  <a:lnTo>
                    <a:pt x="436" y="21"/>
                  </a:lnTo>
                  <a:lnTo>
                    <a:pt x="436" y="15"/>
                  </a:lnTo>
                  <a:lnTo>
                    <a:pt x="436" y="10"/>
                  </a:lnTo>
                  <a:lnTo>
                    <a:pt x="439" y="7"/>
                  </a:lnTo>
                  <a:lnTo>
                    <a:pt x="444" y="2"/>
                  </a:lnTo>
                  <a:lnTo>
                    <a:pt x="448" y="5"/>
                  </a:lnTo>
                  <a:lnTo>
                    <a:pt x="451" y="10"/>
                  </a:lnTo>
                  <a:lnTo>
                    <a:pt x="453" y="10"/>
                  </a:lnTo>
                  <a:lnTo>
                    <a:pt x="453" y="12"/>
                  </a:lnTo>
                  <a:lnTo>
                    <a:pt x="458" y="12"/>
                  </a:lnTo>
                  <a:lnTo>
                    <a:pt x="460" y="14"/>
                  </a:lnTo>
                  <a:lnTo>
                    <a:pt x="463" y="14"/>
                  </a:lnTo>
                  <a:lnTo>
                    <a:pt x="467" y="15"/>
                  </a:lnTo>
                  <a:lnTo>
                    <a:pt x="469" y="15"/>
                  </a:lnTo>
                  <a:lnTo>
                    <a:pt x="474" y="14"/>
                  </a:lnTo>
                  <a:lnTo>
                    <a:pt x="481" y="19"/>
                  </a:lnTo>
                  <a:lnTo>
                    <a:pt x="488" y="22"/>
                  </a:lnTo>
                  <a:lnTo>
                    <a:pt x="495" y="24"/>
                  </a:lnTo>
                  <a:lnTo>
                    <a:pt x="498" y="28"/>
                  </a:lnTo>
                  <a:lnTo>
                    <a:pt x="500" y="28"/>
                  </a:lnTo>
                  <a:lnTo>
                    <a:pt x="504" y="31"/>
                  </a:lnTo>
                  <a:lnTo>
                    <a:pt x="504" y="35"/>
                  </a:lnTo>
                  <a:lnTo>
                    <a:pt x="505" y="35"/>
                  </a:lnTo>
                  <a:lnTo>
                    <a:pt x="507" y="36"/>
                  </a:lnTo>
                  <a:lnTo>
                    <a:pt x="512" y="40"/>
                  </a:lnTo>
                  <a:lnTo>
                    <a:pt x="514" y="40"/>
                  </a:lnTo>
                  <a:lnTo>
                    <a:pt x="517" y="42"/>
                  </a:lnTo>
                  <a:lnTo>
                    <a:pt x="523" y="45"/>
                  </a:lnTo>
                  <a:lnTo>
                    <a:pt x="524" y="45"/>
                  </a:lnTo>
                  <a:lnTo>
                    <a:pt x="528" y="47"/>
                  </a:lnTo>
                  <a:lnTo>
                    <a:pt x="528" y="49"/>
                  </a:lnTo>
                  <a:lnTo>
                    <a:pt x="538" y="49"/>
                  </a:lnTo>
                  <a:lnTo>
                    <a:pt x="547" y="47"/>
                  </a:lnTo>
                  <a:lnTo>
                    <a:pt x="551" y="47"/>
                  </a:lnTo>
                  <a:lnTo>
                    <a:pt x="556" y="49"/>
                  </a:lnTo>
                  <a:lnTo>
                    <a:pt x="565" y="49"/>
                  </a:lnTo>
                  <a:lnTo>
                    <a:pt x="573" y="49"/>
                  </a:lnTo>
                  <a:lnTo>
                    <a:pt x="580" y="47"/>
                  </a:lnTo>
                  <a:lnTo>
                    <a:pt x="582" y="47"/>
                  </a:lnTo>
                  <a:lnTo>
                    <a:pt x="585" y="49"/>
                  </a:lnTo>
                  <a:lnTo>
                    <a:pt x="587" y="52"/>
                  </a:lnTo>
                  <a:lnTo>
                    <a:pt x="589" y="57"/>
                  </a:lnTo>
                  <a:lnTo>
                    <a:pt x="591" y="57"/>
                  </a:lnTo>
                  <a:lnTo>
                    <a:pt x="592" y="57"/>
                  </a:lnTo>
                  <a:lnTo>
                    <a:pt x="598" y="57"/>
                  </a:lnTo>
                  <a:lnTo>
                    <a:pt x="601" y="57"/>
                  </a:lnTo>
                  <a:lnTo>
                    <a:pt x="603" y="62"/>
                  </a:lnTo>
                  <a:lnTo>
                    <a:pt x="605" y="64"/>
                  </a:lnTo>
                  <a:lnTo>
                    <a:pt x="608" y="66"/>
                  </a:lnTo>
                  <a:lnTo>
                    <a:pt x="613" y="64"/>
                  </a:lnTo>
                  <a:lnTo>
                    <a:pt x="617" y="68"/>
                  </a:lnTo>
                  <a:lnTo>
                    <a:pt x="617" y="69"/>
                  </a:lnTo>
                  <a:lnTo>
                    <a:pt x="619" y="71"/>
                  </a:lnTo>
                  <a:lnTo>
                    <a:pt x="624" y="68"/>
                  </a:lnTo>
                  <a:lnTo>
                    <a:pt x="619" y="80"/>
                  </a:lnTo>
                  <a:lnTo>
                    <a:pt x="617" y="82"/>
                  </a:lnTo>
                  <a:lnTo>
                    <a:pt x="613" y="85"/>
                  </a:lnTo>
                  <a:lnTo>
                    <a:pt x="612" y="87"/>
                  </a:lnTo>
                  <a:lnTo>
                    <a:pt x="608" y="89"/>
                  </a:lnTo>
                  <a:lnTo>
                    <a:pt x="608" y="90"/>
                  </a:lnTo>
                  <a:lnTo>
                    <a:pt x="608" y="92"/>
                  </a:lnTo>
                  <a:lnTo>
                    <a:pt x="608" y="94"/>
                  </a:lnTo>
                  <a:lnTo>
                    <a:pt x="608" y="97"/>
                  </a:lnTo>
                  <a:lnTo>
                    <a:pt x="606" y="99"/>
                  </a:lnTo>
                  <a:lnTo>
                    <a:pt x="599" y="103"/>
                  </a:lnTo>
                  <a:lnTo>
                    <a:pt x="598" y="104"/>
                  </a:lnTo>
                  <a:lnTo>
                    <a:pt x="596" y="104"/>
                  </a:lnTo>
                  <a:lnTo>
                    <a:pt x="594" y="104"/>
                  </a:lnTo>
                  <a:lnTo>
                    <a:pt x="592" y="104"/>
                  </a:lnTo>
                  <a:lnTo>
                    <a:pt x="592" y="106"/>
                  </a:lnTo>
                  <a:lnTo>
                    <a:pt x="589" y="106"/>
                  </a:lnTo>
                  <a:lnTo>
                    <a:pt x="587" y="106"/>
                  </a:lnTo>
                  <a:lnTo>
                    <a:pt x="585" y="106"/>
                  </a:lnTo>
                  <a:lnTo>
                    <a:pt x="584" y="106"/>
                  </a:lnTo>
                  <a:lnTo>
                    <a:pt x="582" y="104"/>
                  </a:lnTo>
                  <a:lnTo>
                    <a:pt x="580" y="104"/>
                  </a:lnTo>
                  <a:lnTo>
                    <a:pt x="578" y="104"/>
                  </a:lnTo>
                  <a:lnTo>
                    <a:pt x="578" y="106"/>
                  </a:lnTo>
                  <a:lnTo>
                    <a:pt x="578" y="108"/>
                  </a:lnTo>
                  <a:lnTo>
                    <a:pt x="580" y="110"/>
                  </a:lnTo>
                  <a:lnTo>
                    <a:pt x="580" y="111"/>
                  </a:lnTo>
                  <a:lnTo>
                    <a:pt x="580" y="113"/>
                  </a:lnTo>
                  <a:lnTo>
                    <a:pt x="580" y="115"/>
                  </a:lnTo>
                  <a:lnTo>
                    <a:pt x="578" y="117"/>
                  </a:lnTo>
                  <a:lnTo>
                    <a:pt x="578" y="118"/>
                  </a:lnTo>
                  <a:lnTo>
                    <a:pt x="577" y="118"/>
                  </a:lnTo>
                  <a:lnTo>
                    <a:pt x="577" y="120"/>
                  </a:lnTo>
                  <a:lnTo>
                    <a:pt x="575" y="120"/>
                  </a:lnTo>
                  <a:lnTo>
                    <a:pt x="575" y="122"/>
                  </a:lnTo>
                  <a:lnTo>
                    <a:pt x="573" y="122"/>
                  </a:lnTo>
                  <a:lnTo>
                    <a:pt x="573" y="123"/>
                  </a:lnTo>
                  <a:lnTo>
                    <a:pt x="572" y="125"/>
                  </a:lnTo>
                  <a:lnTo>
                    <a:pt x="572" y="129"/>
                  </a:lnTo>
                  <a:lnTo>
                    <a:pt x="568" y="129"/>
                  </a:lnTo>
                  <a:lnTo>
                    <a:pt x="566" y="130"/>
                  </a:lnTo>
                  <a:lnTo>
                    <a:pt x="565" y="132"/>
                  </a:lnTo>
                  <a:lnTo>
                    <a:pt x="563" y="132"/>
                  </a:lnTo>
                  <a:lnTo>
                    <a:pt x="559" y="136"/>
                  </a:lnTo>
                  <a:lnTo>
                    <a:pt x="558" y="136"/>
                  </a:lnTo>
                  <a:lnTo>
                    <a:pt x="556" y="137"/>
                  </a:lnTo>
                  <a:lnTo>
                    <a:pt x="552" y="139"/>
                  </a:lnTo>
                  <a:lnTo>
                    <a:pt x="549" y="143"/>
                  </a:lnTo>
                  <a:lnTo>
                    <a:pt x="547" y="143"/>
                  </a:lnTo>
                  <a:lnTo>
                    <a:pt x="545" y="144"/>
                  </a:lnTo>
                  <a:lnTo>
                    <a:pt x="544" y="146"/>
                  </a:lnTo>
                  <a:lnTo>
                    <a:pt x="542" y="146"/>
                  </a:lnTo>
                  <a:lnTo>
                    <a:pt x="540" y="148"/>
                  </a:lnTo>
                  <a:lnTo>
                    <a:pt x="538" y="148"/>
                  </a:lnTo>
                  <a:lnTo>
                    <a:pt x="537" y="148"/>
                  </a:lnTo>
                  <a:lnTo>
                    <a:pt x="535" y="150"/>
                  </a:lnTo>
                  <a:lnTo>
                    <a:pt x="535" y="151"/>
                  </a:lnTo>
                  <a:lnTo>
                    <a:pt x="535" y="153"/>
                  </a:lnTo>
                  <a:lnTo>
                    <a:pt x="537" y="155"/>
                  </a:lnTo>
                  <a:lnTo>
                    <a:pt x="538" y="155"/>
                  </a:lnTo>
                  <a:lnTo>
                    <a:pt x="540" y="157"/>
                  </a:lnTo>
                  <a:lnTo>
                    <a:pt x="542" y="158"/>
                  </a:lnTo>
                  <a:lnTo>
                    <a:pt x="544" y="158"/>
                  </a:lnTo>
                  <a:lnTo>
                    <a:pt x="545" y="158"/>
                  </a:lnTo>
                  <a:lnTo>
                    <a:pt x="547" y="158"/>
                  </a:lnTo>
                  <a:lnTo>
                    <a:pt x="549" y="158"/>
                  </a:lnTo>
                  <a:lnTo>
                    <a:pt x="551" y="160"/>
                  </a:lnTo>
                  <a:lnTo>
                    <a:pt x="552" y="160"/>
                  </a:lnTo>
                  <a:lnTo>
                    <a:pt x="554" y="160"/>
                  </a:lnTo>
                  <a:lnTo>
                    <a:pt x="556" y="160"/>
                  </a:lnTo>
                  <a:lnTo>
                    <a:pt x="558" y="160"/>
                  </a:lnTo>
                  <a:lnTo>
                    <a:pt x="561" y="160"/>
                  </a:lnTo>
                  <a:lnTo>
                    <a:pt x="563" y="162"/>
                  </a:lnTo>
                  <a:lnTo>
                    <a:pt x="565" y="164"/>
                  </a:lnTo>
                  <a:lnTo>
                    <a:pt x="563" y="165"/>
                  </a:lnTo>
                  <a:lnTo>
                    <a:pt x="561" y="165"/>
                  </a:lnTo>
                  <a:lnTo>
                    <a:pt x="559" y="165"/>
                  </a:lnTo>
                  <a:lnTo>
                    <a:pt x="559" y="167"/>
                  </a:lnTo>
                  <a:lnTo>
                    <a:pt x="558" y="167"/>
                  </a:lnTo>
                  <a:lnTo>
                    <a:pt x="556" y="167"/>
                  </a:lnTo>
                  <a:lnTo>
                    <a:pt x="554" y="169"/>
                  </a:lnTo>
                  <a:lnTo>
                    <a:pt x="552" y="169"/>
                  </a:lnTo>
                  <a:lnTo>
                    <a:pt x="551" y="169"/>
                  </a:lnTo>
                  <a:lnTo>
                    <a:pt x="551" y="167"/>
                  </a:lnTo>
                  <a:lnTo>
                    <a:pt x="549" y="167"/>
                  </a:lnTo>
                  <a:lnTo>
                    <a:pt x="547" y="167"/>
                  </a:lnTo>
                  <a:lnTo>
                    <a:pt x="545" y="167"/>
                  </a:lnTo>
                  <a:lnTo>
                    <a:pt x="544" y="167"/>
                  </a:lnTo>
                  <a:lnTo>
                    <a:pt x="542" y="169"/>
                  </a:lnTo>
                  <a:lnTo>
                    <a:pt x="542" y="171"/>
                  </a:lnTo>
                  <a:lnTo>
                    <a:pt x="540" y="171"/>
                  </a:lnTo>
                  <a:lnTo>
                    <a:pt x="538" y="172"/>
                  </a:lnTo>
                  <a:lnTo>
                    <a:pt x="538" y="174"/>
                  </a:lnTo>
                  <a:lnTo>
                    <a:pt x="537" y="174"/>
                  </a:lnTo>
                  <a:lnTo>
                    <a:pt x="537" y="176"/>
                  </a:lnTo>
                  <a:lnTo>
                    <a:pt x="535" y="176"/>
                  </a:lnTo>
                  <a:lnTo>
                    <a:pt x="533" y="178"/>
                  </a:lnTo>
                  <a:lnTo>
                    <a:pt x="530" y="178"/>
                  </a:lnTo>
                  <a:lnTo>
                    <a:pt x="523" y="178"/>
                  </a:lnTo>
                  <a:lnTo>
                    <a:pt x="521" y="176"/>
                  </a:lnTo>
                  <a:lnTo>
                    <a:pt x="519" y="174"/>
                  </a:lnTo>
                  <a:lnTo>
                    <a:pt x="516" y="172"/>
                  </a:lnTo>
                  <a:lnTo>
                    <a:pt x="512" y="172"/>
                  </a:lnTo>
                  <a:lnTo>
                    <a:pt x="509" y="171"/>
                  </a:lnTo>
                  <a:lnTo>
                    <a:pt x="505" y="171"/>
                  </a:lnTo>
                  <a:lnTo>
                    <a:pt x="502" y="172"/>
                  </a:lnTo>
                  <a:lnTo>
                    <a:pt x="498" y="172"/>
                  </a:lnTo>
                  <a:lnTo>
                    <a:pt x="495" y="174"/>
                  </a:lnTo>
                  <a:lnTo>
                    <a:pt x="493" y="176"/>
                  </a:lnTo>
                  <a:lnTo>
                    <a:pt x="491" y="178"/>
                  </a:lnTo>
                  <a:lnTo>
                    <a:pt x="493" y="179"/>
                  </a:lnTo>
                  <a:lnTo>
                    <a:pt x="495" y="181"/>
                  </a:lnTo>
                  <a:lnTo>
                    <a:pt x="497" y="183"/>
                  </a:lnTo>
                  <a:lnTo>
                    <a:pt x="500" y="184"/>
                  </a:lnTo>
                  <a:lnTo>
                    <a:pt x="502" y="186"/>
                  </a:lnTo>
                  <a:lnTo>
                    <a:pt x="500" y="188"/>
                  </a:lnTo>
                  <a:lnTo>
                    <a:pt x="498" y="188"/>
                  </a:lnTo>
                  <a:lnTo>
                    <a:pt x="497" y="188"/>
                  </a:lnTo>
                  <a:lnTo>
                    <a:pt x="495" y="188"/>
                  </a:lnTo>
                  <a:lnTo>
                    <a:pt x="493" y="188"/>
                  </a:lnTo>
                  <a:lnTo>
                    <a:pt x="490" y="188"/>
                  </a:lnTo>
                  <a:lnTo>
                    <a:pt x="483" y="191"/>
                  </a:lnTo>
                  <a:lnTo>
                    <a:pt x="481" y="193"/>
                  </a:lnTo>
                  <a:lnTo>
                    <a:pt x="477" y="195"/>
                  </a:lnTo>
                  <a:lnTo>
                    <a:pt x="474" y="197"/>
                  </a:lnTo>
                  <a:lnTo>
                    <a:pt x="470" y="198"/>
                  </a:lnTo>
                  <a:lnTo>
                    <a:pt x="469" y="198"/>
                  </a:lnTo>
                  <a:lnTo>
                    <a:pt x="467" y="200"/>
                  </a:lnTo>
                  <a:lnTo>
                    <a:pt x="465" y="200"/>
                  </a:lnTo>
                  <a:lnTo>
                    <a:pt x="463" y="200"/>
                  </a:lnTo>
                  <a:lnTo>
                    <a:pt x="462" y="200"/>
                  </a:lnTo>
                  <a:lnTo>
                    <a:pt x="460" y="200"/>
                  </a:lnTo>
                  <a:lnTo>
                    <a:pt x="460" y="202"/>
                  </a:lnTo>
                  <a:lnTo>
                    <a:pt x="458" y="202"/>
                  </a:lnTo>
                  <a:lnTo>
                    <a:pt x="457" y="204"/>
                  </a:lnTo>
                  <a:lnTo>
                    <a:pt x="457" y="205"/>
                  </a:lnTo>
                  <a:lnTo>
                    <a:pt x="455" y="205"/>
                  </a:lnTo>
                  <a:lnTo>
                    <a:pt x="455" y="207"/>
                  </a:lnTo>
                  <a:lnTo>
                    <a:pt x="455" y="209"/>
                  </a:lnTo>
                  <a:lnTo>
                    <a:pt x="453" y="211"/>
                  </a:lnTo>
                  <a:lnTo>
                    <a:pt x="451" y="211"/>
                  </a:lnTo>
                  <a:lnTo>
                    <a:pt x="451" y="209"/>
                  </a:lnTo>
                  <a:lnTo>
                    <a:pt x="451" y="207"/>
                  </a:lnTo>
                  <a:lnTo>
                    <a:pt x="450" y="207"/>
                  </a:lnTo>
                  <a:lnTo>
                    <a:pt x="450" y="205"/>
                  </a:lnTo>
                  <a:lnTo>
                    <a:pt x="450" y="204"/>
                  </a:lnTo>
                  <a:lnTo>
                    <a:pt x="450" y="202"/>
                  </a:lnTo>
                  <a:lnTo>
                    <a:pt x="448" y="202"/>
                  </a:lnTo>
                  <a:lnTo>
                    <a:pt x="446" y="200"/>
                  </a:lnTo>
                  <a:lnTo>
                    <a:pt x="444" y="200"/>
                  </a:lnTo>
                  <a:lnTo>
                    <a:pt x="443" y="198"/>
                  </a:lnTo>
                  <a:lnTo>
                    <a:pt x="441" y="198"/>
                  </a:lnTo>
                  <a:lnTo>
                    <a:pt x="441" y="197"/>
                  </a:lnTo>
                  <a:lnTo>
                    <a:pt x="439" y="197"/>
                  </a:lnTo>
                  <a:lnTo>
                    <a:pt x="439" y="195"/>
                  </a:lnTo>
                  <a:lnTo>
                    <a:pt x="439" y="193"/>
                  </a:lnTo>
                  <a:lnTo>
                    <a:pt x="441" y="191"/>
                  </a:lnTo>
                  <a:lnTo>
                    <a:pt x="443" y="191"/>
                  </a:lnTo>
                  <a:lnTo>
                    <a:pt x="444" y="190"/>
                  </a:lnTo>
                  <a:lnTo>
                    <a:pt x="446" y="190"/>
                  </a:lnTo>
                  <a:lnTo>
                    <a:pt x="448" y="188"/>
                  </a:lnTo>
                  <a:lnTo>
                    <a:pt x="446" y="186"/>
                  </a:lnTo>
                  <a:lnTo>
                    <a:pt x="444" y="176"/>
                  </a:lnTo>
                  <a:lnTo>
                    <a:pt x="444" y="174"/>
                  </a:lnTo>
                  <a:lnTo>
                    <a:pt x="443" y="174"/>
                  </a:lnTo>
                  <a:lnTo>
                    <a:pt x="443" y="172"/>
                  </a:lnTo>
                  <a:lnTo>
                    <a:pt x="441" y="171"/>
                  </a:lnTo>
                  <a:lnTo>
                    <a:pt x="439" y="171"/>
                  </a:lnTo>
                  <a:lnTo>
                    <a:pt x="437" y="169"/>
                  </a:lnTo>
                  <a:lnTo>
                    <a:pt x="436" y="169"/>
                  </a:lnTo>
                  <a:lnTo>
                    <a:pt x="434" y="169"/>
                  </a:lnTo>
                  <a:lnTo>
                    <a:pt x="432" y="167"/>
                  </a:lnTo>
                  <a:lnTo>
                    <a:pt x="430" y="169"/>
                  </a:lnTo>
                  <a:lnTo>
                    <a:pt x="429" y="169"/>
                  </a:lnTo>
                  <a:lnTo>
                    <a:pt x="427" y="169"/>
                  </a:lnTo>
                  <a:lnTo>
                    <a:pt x="425" y="171"/>
                  </a:lnTo>
                  <a:lnTo>
                    <a:pt x="423" y="171"/>
                  </a:lnTo>
                  <a:lnTo>
                    <a:pt x="423" y="172"/>
                  </a:lnTo>
                  <a:lnTo>
                    <a:pt x="422" y="172"/>
                  </a:lnTo>
                  <a:lnTo>
                    <a:pt x="420" y="174"/>
                  </a:lnTo>
                  <a:lnTo>
                    <a:pt x="420" y="176"/>
                  </a:lnTo>
                  <a:lnTo>
                    <a:pt x="420" y="178"/>
                  </a:lnTo>
                  <a:lnTo>
                    <a:pt x="420" y="179"/>
                  </a:lnTo>
                  <a:lnTo>
                    <a:pt x="420" y="181"/>
                  </a:lnTo>
                  <a:lnTo>
                    <a:pt x="422" y="183"/>
                  </a:lnTo>
                  <a:lnTo>
                    <a:pt x="423" y="183"/>
                  </a:lnTo>
                  <a:lnTo>
                    <a:pt x="423" y="184"/>
                  </a:lnTo>
                  <a:lnTo>
                    <a:pt x="423" y="186"/>
                  </a:lnTo>
                  <a:lnTo>
                    <a:pt x="423" y="188"/>
                  </a:lnTo>
                  <a:lnTo>
                    <a:pt x="422" y="186"/>
                  </a:lnTo>
                  <a:lnTo>
                    <a:pt x="420" y="184"/>
                  </a:lnTo>
                  <a:lnTo>
                    <a:pt x="418" y="184"/>
                  </a:lnTo>
                  <a:lnTo>
                    <a:pt x="418" y="183"/>
                  </a:lnTo>
                  <a:lnTo>
                    <a:pt x="418" y="184"/>
                  </a:lnTo>
                  <a:lnTo>
                    <a:pt x="416" y="184"/>
                  </a:lnTo>
                  <a:lnTo>
                    <a:pt x="418" y="184"/>
                  </a:lnTo>
                  <a:lnTo>
                    <a:pt x="418" y="186"/>
                  </a:lnTo>
                  <a:lnTo>
                    <a:pt x="420" y="186"/>
                  </a:lnTo>
                  <a:lnTo>
                    <a:pt x="422" y="188"/>
                  </a:lnTo>
                  <a:lnTo>
                    <a:pt x="422" y="190"/>
                  </a:lnTo>
                  <a:lnTo>
                    <a:pt x="423" y="190"/>
                  </a:lnTo>
                  <a:lnTo>
                    <a:pt x="423" y="191"/>
                  </a:lnTo>
                  <a:lnTo>
                    <a:pt x="422" y="193"/>
                  </a:lnTo>
                  <a:lnTo>
                    <a:pt x="420" y="193"/>
                  </a:lnTo>
                  <a:lnTo>
                    <a:pt x="418" y="193"/>
                  </a:lnTo>
                  <a:lnTo>
                    <a:pt x="416" y="193"/>
                  </a:lnTo>
                  <a:lnTo>
                    <a:pt x="416" y="191"/>
                  </a:lnTo>
                  <a:lnTo>
                    <a:pt x="415" y="191"/>
                  </a:lnTo>
                  <a:lnTo>
                    <a:pt x="413" y="191"/>
                  </a:lnTo>
                  <a:lnTo>
                    <a:pt x="411" y="191"/>
                  </a:lnTo>
                  <a:lnTo>
                    <a:pt x="409" y="190"/>
                  </a:lnTo>
                  <a:lnTo>
                    <a:pt x="408" y="190"/>
                  </a:lnTo>
                  <a:lnTo>
                    <a:pt x="406" y="191"/>
                  </a:lnTo>
                  <a:lnTo>
                    <a:pt x="406" y="190"/>
                  </a:lnTo>
                  <a:lnTo>
                    <a:pt x="404" y="190"/>
                  </a:lnTo>
                  <a:lnTo>
                    <a:pt x="403" y="188"/>
                  </a:lnTo>
                  <a:lnTo>
                    <a:pt x="401" y="188"/>
                  </a:lnTo>
                  <a:lnTo>
                    <a:pt x="397" y="186"/>
                  </a:lnTo>
                  <a:lnTo>
                    <a:pt x="390" y="184"/>
                  </a:lnTo>
                  <a:lnTo>
                    <a:pt x="389" y="184"/>
                  </a:lnTo>
                  <a:lnTo>
                    <a:pt x="387" y="184"/>
                  </a:lnTo>
                  <a:lnTo>
                    <a:pt x="385" y="184"/>
                  </a:lnTo>
                  <a:lnTo>
                    <a:pt x="383" y="183"/>
                  </a:lnTo>
                  <a:lnTo>
                    <a:pt x="382" y="183"/>
                  </a:lnTo>
                  <a:lnTo>
                    <a:pt x="378" y="181"/>
                  </a:lnTo>
                  <a:lnTo>
                    <a:pt x="376" y="179"/>
                  </a:lnTo>
                  <a:lnTo>
                    <a:pt x="373" y="179"/>
                  </a:lnTo>
                  <a:lnTo>
                    <a:pt x="371" y="178"/>
                  </a:lnTo>
                  <a:lnTo>
                    <a:pt x="373" y="176"/>
                  </a:lnTo>
                  <a:lnTo>
                    <a:pt x="375" y="176"/>
                  </a:lnTo>
                  <a:lnTo>
                    <a:pt x="376" y="176"/>
                  </a:lnTo>
                  <a:lnTo>
                    <a:pt x="378" y="174"/>
                  </a:lnTo>
                  <a:lnTo>
                    <a:pt x="380" y="174"/>
                  </a:lnTo>
                  <a:lnTo>
                    <a:pt x="382" y="174"/>
                  </a:lnTo>
                  <a:lnTo>
                    <a:pt x="383" y="174"/>
                  </a:lnTo>
                  <a:lnTo>
                    <a:pt x="383" y="172"/>
                  </a:lnTo>
                  <a:lnTo>
                    <a:pt x="383" y="169"/>
                  </a:lnTo>
                  <a:lnTo>
                    <a:pt x="382" y="167"/>
                  </a:lnTo>
                  <a:lnTo>
                    <a:pt x="382" y="165"/>
                  </a:lnTo>
                  <a:lnTo>
                    <a:pt x="380" y="165"/>
                  </a:lnTo>
                  <a:lnTo>
                    <a:pt x="378" y="165"/>
                  </a:lnTo>
                  <a:lnTo>
                    <a:pt x="376" y="165"/>
                  </a:lnTo>
                  <a:lnTo>
                    <a:pt x="375" y="165"/>
                  </a:lnTo>
                  <a:lnTo>
                    <a:pt x="373" y="165"/>
                  </a:lnTo>
                  <a:lnTo>
                    <a:pt x="371" y="165"/>
                  </a:lnTo>
                  <a:lnTo>
                    <a:pt x="359" y="164"/>
                  </a:lnTo>
                  <a:lnTo>
                    <a:pt x="357" y="164"/>
                  </a:lnTo>
                  <a:lnTo>
                    <a:pt x="354" y="162"/>
                  </a:lnTo>
                  <a:lnTo>
                    <a:pt x="349" y="157"/>
                  </a:lnTo>
                  <a:lnTo>
                    <a:pt x="347" y="155"/>
                  </a:lnTo>
                  <a:lnTo>
                    <a:pt x="345" y="155"/>
                  </a:lnTo>
                  <a:lnTo>
                    <a:pt x="343" y="155"/>
                  </a:lnTo>
                  <a:lnTo>
                    <a:pt x="342" y="155"/>
                  </a:lnTo>
                  <a:lnTo>
                    <a:pt x="338" y="155"/>
                  </a:lnTo>
                  <a:lnTo>
                    <a:pt x="336" y="155"/>
                  </a:lnTo>
                  <a:lnTo>
                    <a:pt x="336" y="153"/>
                  </a:lnTo>
                  <a:lnTo>
                    <a:pt x="340" y="153"/>
                  </a:lnTo>
                  <a:lnTo>
                    <a:pt x="340" y="151"/>
                  </a:lnTo>
                  <a:lnTo>
                    <a:pt x="338" y="151"/>
                  </a:lnTo>
                  <a:lnTo>
                    <a:pt x="335" y="151"/>
                  </a:lnTo>
                  <a:lnTo>
                    <a:pt x="333" y="151"/>
                  </a:lnTo>
                  <a:lnTo>
                    <a:pt x="331" y="151"/>
                  </a:lnTo>
                  <a:lnTo>
                    <a:pt x="331" y="153"/>
                  </a:lnTo>
                  <a:lnTo>
                    <a:pt x="329" y="153"/>
                  </a:lnTo>
                  <a:lnTo>
                    <a:pt x="328" y="153"/>
                  </a:lnTo>
                  <a:lnTo>
                    <a:pt x="328" y="151"/>
                  </a:lnTo>
                  <a:lnTo>
                    <a:pt x="326" y="151"/>
                  </a:lnTo>
                  <a:lnTo>
                    <a:pt x="324" y="151"/>
                  </a:lnTo>
                  <a:lnTo>
                    <a:pt x="322" y="153"/>
                  </a:lnTo>
                  <a:lnTo>
                    <a:pt x="321" y="155"/>
                  </a:lnTo>
                  <a:lnTo>
                    <a:pt x="319" y="155"/>
                  </a:lnTo>
                  <a:lnTo>
                    <a:pt x="317" y="155"/>
                  </a:lnTo>
                  <a:lnTo>
                    <a:pt x="315" y="151"/>
                  </a:lnTo>
                  <a:lnTo>
                    <a:pt x="314" y="151"/>
                  </a:lnTo>
                  <a:lnTo>
                    <a:pt x="314" y="150"/>
                  </a:lnTo>
                  <a:lnTo>
                    <a:pt x="314" y="148"/>
                  </a:lnTo>
                  <a:lnTo>
                    <a:pt x="314" y="146"/>
                  </a:lnTo>
                  <a:lnTo>
                    <a:pt x="314" y="144"/>
                  </a:lnTo>
                  <a:lnTo>
                    <a:pt x="312" y="143"/>
                  </a:lnTo>
                  <a:lnTo>
                    <a:pt x="310" y="144"/>
                  </a:lnTo>
                  <a:lnTo>
                    <a:pt x="307" y="144"/>
                  </a:lnTo>
                  <a:lnTo>
                    <a:pt x="305" y="146"/>
                  </a:lnTo>
                  <a:lnTo>
                    <a:pt x="303" y="146"/>
                  </a:lnTo>
                  <a:lnTo>
                    <a:pt x="303" y="148"/>
                  </a:lnTo>
                  <a:lnTo>
                    <a:pt x="301" y="148"/>
                  </a:lnTo>
                  <a:lnTo>
                    <a:pt x="300" y="150"/>
                  </a:lnTo>
                  <a:lnTo>
                    <a:pt x="298" y="150"/>
                  </a:lnTo>
                  <a:lnTo>
                    <a:pt x="298" y="148"/>
                  </a:lnTo>
                  <a:lnTo>
                    <a:pt x="300" y="148"/>
                  </a:lnTo>
                  <a:lnTo>
                    <a:pt x="300" y="146"/>
                  </a:lnTo>
                  <a:lnTo>
                    <a:pt x="298" y="144"/>
                  </a:lnTo>
                  <a:lnTo>
                    <a:pt x="296" y="144"/>
                  </a:lnTo>
                  <a:lnTo>
                    <a:pt x="293" y="143"/>
                  </a:lnTo>
                  <a:lnTo>
                    <a:pt x="291" y="143"/>
                  </a:lnTo>
                  <a:lnTo>
                    <a:pt x="289" y="143"/>
                  </a:lnTo>
                  <a:lnTo>
                    <a:pt x="288" y="143"/>
                  </a:lnTo>
                  <a:lnTo>
                    <a:pt x="286" y="143"/>
                  </a:lnTo>
                  <a:lnTo>
                    <a:pt x="284" y="143"/>
                  </a:lnTo>
                  <a:lnTo>
                    <a:pt x="282" y="143"/>
                  </a:lnTo>
                  <a:lnTo>
                    <a:pt x="281" y="143"/>
                  </a:lnTo>
                  <a:lnTo>
                    <a:pt x="279" y="143"/>
                  </a:lnTo>
                  <a:lnTo>
                    <a:pt x="277" y="144"/>
                  </a:lnTo>
                  <a:lnTo>
                    <a:pt x="275" y="144"/>
                  </a:lnTo>
                  <a:lnTo>
                    <a:pt x="274" y="144"/>
                  </a:lnTo>
                  <a:lnTo>
                    <a:pt x="268" y="144"/>
                  </a:lnTo>
                  <a:lnTo>
                    <a:pt x="265" y="144"/>
                  </a:lnTo>
                  <a:lnTo>
                    <a:pt x="263" y="144"/>
                  </a:lnTo>
                  <a:lnTo>
                    <a:pt x="261" y="144"/>
                  </a:lnTo>
                  <a:lnTo>
                    <a:pt x="258" y="146"/>
                  </a:lnTo>
                  <a:lnTo>
                    <a:pt x="256" y="148"/>
                  </a:lnTo>
                  <a:lnTo>
                    <a:pt x="246" y="155"/>
                  </a:lnTo>
                  <a:lnTo>
                    <a:pt x="244" y="157"/>
                  </a:lnTo>
                  <a:lnTo>
                    <a:pt x="242" y="158"/>
                  </a:lnTo>
                  <a:lnTo>
                    <a:pt x="235" y="160"/>
                  </a:lnTo>
                  <a:lnTo>
                    <a:pt x="234" y="160"/>
                  </a:lnTo>
                  <a:lnTo>
                    <a:pt x="230" y="162"/>
                  </a:lnTo>
                  <a:lnTo>
                    <a:pt x="228" y="162"/>
                  </a:lnTo>
                  <a:lnTo>
                    <a:pt x="227" y="162"/>
                  </a:lnTo>
                  <a:lnTo>
                    <a:pt x="225" y="162"/>
                  </a:lnTo>
                  <a:lnTo>
                    <a:pt x="223" y="162"/>
                  </a:lnTo>
                  <a:lnTo>
                    <a:pt x="223" y="164"/>
                  </a:lnTo>
                  <a:lnTo>
                    <a:pt x="221" y="164"/>
                  </a:lnTo>
                  <a:lnTo>
                    <a:pt x="221" y="165"/>
                  </a:lnTo>
                  <a:lnTo>
                    <a:pt x="220" y="167"/>
                  </a:lnTo>
                  <a:lnTo>
                    <a:pt x="216" y="167"/>
                  </a:lnTo>
                  <a:lnTo>
                    <a:pt x="211" y="165"/>
                  </a:lnTo>
                  <a:lnTo>
                    <a:pt x="209" y="165"/>
                  </a:lnTo>
                  <a:lnTo>
                    <a:pt x="207" y="165"/>
                  </a:lnTo>
                  <a:lnTo>
                    <a:pt x="206" y="165"/>
                  </a:lnTo>
                  <a:lnTo>
                    <a:pt x="206" y="164"/>
                  </a:lnTo>
                  <a:lnTo>
                    <a:pt x="204" y="164"/>
                  </a:lnTo>
                  <a:lnTo>
                    <a:pt x="204" y="165"/>
                  </a:lnTo>
                  <a:lnTo>
                    <a:pt x="204" y="167"/>
                  </a:lnTo>
                  <a:lnTo>
                    <a:pt x="204" y="169"/>
                  </a:lnTo>
                  <a:lnTo>
                    <a:pt x="206" y="171"/>
                  </a:lnTo>
                  <a:lnTo>
                    <a:pt x="207" y="172"/>
                  </a:lnTo>
                  <a:lnTo>
                    <a:pt x="209" y="172"/>
                  </a:lnTo>
                  <a:lnTo>
                    <a:pt x="209" y="174"/>
                  </a:lnTo>
                  <a:lnTo>
                    <a:pt x="211" y="176"/>
                  </a:lnTo>
                  <a:lnTo>
                    <a:pt x="211" y="178"/>
                  </a:lnTo>
                  <a:lnTo>
                    <a:pt x="211" y="179"/>
                  </a:lnTo>
                  <a:lnTo>
                    <a:pt x="211" y="181"/>
                  </a:lnTo>
                  <a:lnTo>
                    <a:pt x="209" y="184"/>
                  </a:lnTo>
                  <a:lnTo>
                    <a:pt x="206" y="184"/>
                  </a:lnTo>
                  <a:lnTo>
                    <a:pt x="204" y="184"/>
                  </a:lnTo>
                  <a:lnTo>
                    <a:pt x="173" y="184"/>
                  </a:lnTo>
                  <a:lnTo>
                    <a:pt x="169" y="184"/>
                  </a:lnTo>
                  <a:lnTo>
                    <a:pt x="166" y="186"/>
                  </a:lnTo>
                  <a:lnTo>
                    <a:pt x="164" y="188"/>
                  </a:lnTo>
                  <a:lnTo>
                    <a:pt x="160" y="188"/>
                  </a:lnTo>
                  <a:lnTo>
                    <a:pt x="159" y="190"/>
                  </a:lnTo>
                  <a:lnTo>
                    <a:pt x="153" y="190"/>
                  </a:lnTo>
                  <a:lnTo>
                    <a:pt x="145" y="191"/>
                  </a:lnTo>
                  <a:lnTo>
                    <a:pt x="134" y="197"/>
                  </a:lnTo>
                  <a:lnTo>
                    <a:pt x="132" y="197"/>
                  </a:lnTo>
                  <a:lnTo>
                    <a:pt x="129" y="197"/>
                  </a:lnTo>
                  <a:lnTo>
                    <a:pt x="120" y="195"/>
                  </a:lnTo>
                  <a:lnTo>
                    <a:pt x="117" y="197"/>
                  </a:lnTo>
                  <a:lnTo>
                    <a:pt x="112" y="197"/>
                  </a:lnTo>
                  <a:lnTo>
                    <a:pt x="108" y="198"/>
                  </a:lnTo>
                  <a:lnTo>
                    <a:pt x="98" y="200"/>
                  </a:lnTo>
                  <a:lnTo>
                    <a:pt x="92" y="200"/>
                  </a:lnTo>
                  <a:lnTo>
                    <a:pt x="91" y="197"/>
                  </a:lnTo>
                  <a:lnTo>
                    <a:pt x="87" y="191"/>
                  </a:lnTo>
                  <a:lnTo>
                    <a:pt x="85" y="191"/>
                  </a:lnTo>
                  <a:lnTo>
                    <a:pt x="80" y="186"/>
                  </a:lnTo>
                  <a:lnTo>
                    <a:pt x="77" y="183"/>
                  </a:lnTo>
                  <a:lnTo>
                    <a:pt x="77" y="179"/>
                  </a:lnTo>
                  <a:lnTo>
                    <a:pt x="75" y="178"/>
                  </a:lnTo>
                  <a:lnTo>
                    <a:pt x="77" y="164"/>
                  </a:lnTo>
                  <a:lnTo>
                    <a:pt x="75" y="162"/>
                  </a:lnTo>
                  <a:lnTo>
                    <a:pt x="73" y="157"/>
                  </a:lnTo>
                  <a:lnTo>
                    <a:pt x="73" y="153"/>
                  </a:lnTo>
                  <a:lnTo>
                    <a:pt x="73" y="151"/>
                  </a:lnTo>
                  <a:lnTo>
                    <a:pt x="75" y="150"/>
                  </a:lnTo>
                  <a:lnTo>
                    <a:pt x="77" y="146"/>
                  </a:lnTo>
                  <a:lnTo>
                    <a:pt x="78" y="144"/>
                  </a:lnTo>
                  <a:lnTo>
                    <a:pt x="77" y="143"/>
                  </a:lnTo>
                  <a:lnTo>
                    <a:pt x="73" y="141"/>
                  </a:lnTo>
                  <a:lnTo>
                    <a:pt x="73" y="139"/>
                  </a:lnTo>
                  <a:lnTo>
                    <a:pt x="70" y="139"/>
                  </a:lnTo>
                  <a:lnTo>
                    <a:pt x="63" y="139"/>
                  </a:lnTo>
                  <a:lnTo>
                    <a:pt x="56" y="139"/>
                  </a:lnTo>
                  <a:lnTo>
                    <a:pt x="49" y="139"/>
                  </a:lnTo>
                  <a:lnTo>
                    <a:pt x="47" y="139"/>
                  </a:lnTo>
                  <a:lnTo>
                    <a:pt x="44" y="139"/>
                  </a:lnTo>
                  <a:lnTo>
                    <a:pt x="42" y="137"/>
                  </a:lnTo>
                  <a:lnTo>
                    <a:pt x="40" y="136"/>
                  </a:lnTo>
                  <a:lnTo>
                    <a:pt x="38" y="136"/>
                  </a:lnTo>
                  <a:lnTo>
                    <a:pt x="38" y="134"/>
                  </a:lnTo>
                  <a:lnTo>
                    <a:pt x="37" y="134"/>
                  </a:lnTo>
                  <a:lnTo>
                    <a:pt x="35" y="134"/>
                  </a:lnTo>
                  <a:lnTo>
                    <a:pt x="31" y="134"/>
                  </a:lnTo>
                  <a:lnTo>
                    <a:pt x="30" y="130"/>
                  </a:lnTo>
                  <a:lnTo>
                    <a:pt x="26" y="130"/>
                  </a:lnTo>
                  <a:lnTo>
                    <a:pt x="19" y="129"/>
                  </a:lnTo>
                  <a:lnTo>
                    <a:pt x="16" y="129"/>
                  </a:lnTo>
                  <a:lnTo>
                    <a:pt x="14" y="127"/>
                  </a:lnTo>
                  <a:lnTo>
                    <a:pt x="12" y="127"/>
                  </a:lnTo>
                  <a:lnTo>
                    <a:pt x="11" y="123"/>
                  </a:lnTo>
                  <a:lnTo>
                    <a:pt x="9" y="122"/>
                  </a:lnTo>
                  <a:lnTo>
                    <a:pt x="7" y="122"/>
                  </a:lnTo>
                  <a:lnTo>
                    <a:pt x="7" y="120"/>
                  </a:lnTo>
                  <a:lnTo>
                    <a:pt x="5" y="118"/>
                  </a:lnTo>
                  <a:lnTo>
                    <a:pt x="4" y="117"/>
                  </a:lnTo>
                  <a:lnTo>
                    <a:pt x="4" y="115"/>
                  </a:lnTo>
                  <a:lnTo>
                    <a:pt x="2" y="115"/>
                  </a:lnTo>
                  <a:lnTo>
                    <a:pt x="2" y="113"/>
                  </a:lnTo>
                  <a:lnTo>
                    <a:pt x="2" y="111"/>
                  </a:lnTo>
                  <a:lnTo>
                    <a:pt x="2" y="110"/>
                  </a:lnTo>
                  <a:lnTo>
                    <a:pt x="0" y="110"/>
                  </a:lnTo>
                  <a:lnTo>
                    <a:pt x="0" y="108"/>
                  </a:lnTo>
                  <a:lnTo>
                    <a:pt x="0" y="106"/>
                  </a:lnTo>
                  <a:lnTo>
                    <a:pt x="0" y="104"/>
                  </a:lnTo>
                  <a:lnTo>
                    <a:pt x="0" y="103"/>
                  </a:lnTo>
                  <a:lnTo>
                    <a:pt x="2" y="103"/>
                  </a:lnTo>
                  <a:lnTo>
                    <a:pt x="4" y="103"/>
                  </a:lnTo>
                  <a:lnTo>
                    <a:pt x="5" y="103"/>
                  </a:lnTo>
                  <a:lnTo>
                    <a:pt x="5" y="101"/>
                  </a:lnTo>
                  <a:lnTo>
                    <a:pt x="7" y="101"/>
                  </a:lnTo>
                  <a:lnTo>
                    <a:pt x="9" y="99"/>
                  </a:lnTo>
                  <a:lnTo>
                    <a:pt x="11" y="99"/>
                  </a:lnTo>
                  <a:lnTo>
                    <a:pt x="14" y="97"/>
                  </a:lnTo>
                  <a:lnTo>
                    <a:pt x="16" y="97"/>
                  </a:lnTo>
                  <a:lnTo>
                    <a:pt x="18" y="97"/>
                  </a:lnTo>
                  <a:lnTo>
                    <a:pt x="19" y="96"/>
                  </a:lnTo>
                  <a:lnTo>
                    <a:pt x="23" y="96"/>
                  </a:lnTo>
                  <a:lnTo>
                    <a:pt x="24" y="94"/>
                  </a:lnTo>
                  <a:lnTo>
                    <a:pt x="26" y="94"/>
                  </a:lnTo>
                  <a:lnTo>
                    <a:pt x="30" y="92"/>
                  </a:lnTo>
                  <a:lnTo>
                    <a:pt x="33" y="92"/>
                  </a:lnTo>
                  <a:lnTo>
                    <a:pt x="37" y="90"/>
                  </a:lnTo>
                  <a:lnTo>
                    <a:pt x="38" y="90"/>
                  </a:lnTo>
                  <a:lnTo>
                    <a:pt x="40" y="89"/>
                  </a:lnTo>
                  <a:lnTo>
                    <a:pt x="42" y="89"/>
                  </a:lnTo>
                  <a:lnTo>
                    <a:pt x="44" y="89"/>
                  </a:lnTo>
                  <a:lnTo>
                    <a:pt x="45" y="89"/>
                  </a:lnTo>
                  <a:lnTo>
                    <a:pt x="47" y="89"/>
                  </a:lnTo>
                  <a:lnTo>
                    <a:pt x="49" y="89"/>
                  </a:lnTo>
                  <a:lnTo>
                    <a:pt x="52" y="87"/>
                  </a:lnTo>
                  <a:lnTo>
                    <a:pt x="54" y="87"/>
                  </a:lnTo>
                  <a:lnTo>
                    <a:pt x="56" y="85"/>
                  </a:lnTo>
                  <a:lnTo>
                    <a:pt x="56" y="83"/>
                  </a:lnTo>
                  <a:lnTo>
                    <a:pt x="56" y="82"/>
                  </a:lnTo>
                  <a:lnTo>
                    <a:pt x="58" y="80"/>
                  </a:lnTo>
                  <a:lnTo>
                    <a:pt x="59" y="78"/>
                  </a:lnTo>
                  <a:lnTo>
                    <a:pt x="61" y="78"/>
                  </a:lnTo>
                  <a:lnTo>
                    <a:pt x="61" y="76"/>
                  </a:lnTo>
                  <a:lnTo>
                    <a:pt x="61" y="75"/>
                  </a:lnTo>
                  <a:lnTo>
                    <a:pt x="61" y="73"/>
                  </a:lnTo>
                  <a:lnTo>
                    <a:pt x="63" y="71"/>
                  </a:lnTo>
                  <a:lnTo>
                    <a:pt x="65" y="69"/>
                  </a:lnTo>
                  <a:lnTo>
                    <a:pt x="68" y="69"/>
                  </a:lnTo>
                  <a:lnTo>
                    <a:pt x="70" y="68"/>
                  </a:lnTo>
                  <a:lnTo>
                    <a:pt x="73" y="69"/>
                  </a:lnTo>
                  <a:lnTo>
                    <a:pt x="77" y="69"/>
                  </a:lnTo>
                  <a:lnTo>
                    <a:pt x="78" y="68"/>
                  </a:lnTo>
                  <a:lnTo>
                    <a:pt x="82" y="66"/>
                  </a:lnTo>
                  <a:lnTo>
                    <a:pt x="84" y="66"/>
                  </a:lnTo>
                  <a:lnTo>
                    <a:pt x="85" y="66"/>
                  </a:lnTo>
                  <a:lnTo>
                    <a:pt x="87" y="66"/>
                  </a:lnTo>
                  <a:lnTo>
                    <a:pt x="89" y="64"/>
                  </a:lnTo>
                  <a:lnTo>
                    <a:pt x="91" y="62"/>
                  </a:lnTo>
                  <a:lnTo>
                    <a:pt x="92" y="61"/>
                  </a:lnTo>
                  <a:lnTo>
                    <a:pt x="94" y="61"/>
                  </a:lnTo>
                  <a:lnTo>
                    <a:pt x="96" y="59"/>
                  </a:lnTo>
                  <a:lnTo>
                    <a:pt x="98" y="57"/>
                  </a:lnTo>
                  <a:lnTo>
                    <a:pt x="98" y="56"/>
                  </a:lnTo>
                  <a:lnTo>
                    <a:pt x="99" y="54"/>
                  </a:lnTo>
                  <a:lnTo>
                    <a:pt x="101" y="50"/>
                  </a:lnTo>
                  <a:lnTo>
                    <a:pt x="103" y="50"/>
                  </a:lnTo>
                  <a:lnTo>
                    <a:pt x="103" y="49"/>
                  </a:lnTo>
                  <a:lnTo>
                    <a:pt x="106" y="45"/>
                  </a:lnTo>
                  <a:lnTo>
                    <a:pt x="108" y="43"/>
                  </a:lnTo>
                  <a:lnTo>
                    <a:pt x="110" y="43"/>
                  </a:lnTo>
                  <a:lnTo>
                    <a:pt x="112" y="43"/>
                  </a:lnTo>
                  <a:lnTo>
                    <a:pt x="113" y="43"/>
                  </a:lnTo>
                  <a:lnTo>
                    <a:pt x="115" y="42"/>
                  </a:lnTo>
                  <a:lnTo>
                    <a:pt x="117" y="40"/>
                  </a:lnTo>
                  <a:lnTo>
                    <a:pt x="119" y="38"/>
                  </a:lnTo>
                  <a:lnTo>
                    <a:pt x="120" y="36"/>
                  </a:lnTo>
                  <a:lnTo>
                    <a:pt x="122" y="36"/>
                  </a:lnTo>
                  <a:lnTo>
                    <a:pt x="124" y="35"/>
                  </a:lnTo>
                  <a:lnTo>
                    <a:pt x="126" y="35"/>
                  </a:lnTo>
                  <a:lnTo>
                    <a:pt x="127" y="33"/>
                  </a:lnTo>
                  <a:lnTo>
                    <a:pt x="129" y="33"/>
                  </a:lnTo>
                  <a:lnTo>
                    <a:pt x="129" y="31"/>
                  </a:lnTo>
                  <a:lnTo>
                    <a:pt x="131" y="31"/>
                  </a:lnTo>
                  <a:lnTo>
                    <a:pt x="132" y="31"/>
                  </a:lnTo>
                  <a:lnTo>
                    <a:pt x="134" y="31"/>
                  </a:lnTo>
                  <a:lnTo>
                    <a:pt x="136" y="33"/>
                  </a:lnTo>
                  <a:lnTo>
                    <a:pt x="138" y="35"/>
                  </a:lnTo>
                  <a:lnTo>
                    <a:pt x="139" y="33"/>
                  </a:lnTo>
                  <a:lnTo>
                    <a:pt x="141" y="31"/>
                  </a:lnTo>
                  <a:lnTo>
                    <a:pt x="139" y="29"/>
                  </a:lnTo>
                  <a:lnTo>
                    <a:pt x="139" y="28"/>
                  </a:lnTo>
                  <a:lnTo>
                    <a:pt x="139" y="26"/>
                  </a:lnTo>
                  <a:lnTo>
                    <a:pt x="138" y="24"/>
                  </a:lnTo>
                  <a:lnTo>
                    <a:pt x="139" y="24"/>
                  </a:lnTo>
                  <a:lnTo>
                    <a:pt x="139" y="22"/>
                  </a:lnTo>
                  <a:lnTo>
                    <a:pt x="141" y="22"/>
                  </a:lnTo>
                  <a:lnTo>
                    <a:pt x="143" y="24"/>
                  </a:lnTo>
                  <a:lnTo>
                    <a:pt x="146" y="24"/>
                  </a:lnTo>
                  <a:lnTo>
                    <a:pt x="148" y="24"/>
                  </a:lnTo>
                  <a:lnTo>
                    <a:pt x="150" y="24"/>
                  </a:lnTo>
                  <a:lnTo>
                    <a:pt x="152" y="22"/>
                  </a:lnTo>
                  <a:lnTo>
                    <a:pt x="152" y="21"/>
                  </a:lnTo>
                  <a:lnTo>
                    <a:pt x="152" y="19"/>
                  </a:lnTo>
                  <a:lnTo>
                    <a:pt x="153" y="17"/>
                  </a:lnTo>
                  <a:lnTo>
                    <a:pt x="153" y="15"/>
                  </a:lnTo>
                  <a:lnTo>
                    <a:pt x="155" y="14"/>
                  </a:lnTo>
                  <a:lnTo>
                    <a:pt x="155" y="12"/>
                  </a:lnTo>
                  <a:lnTo>
                    <a:pt x="157" y="12"/>
                  </a:lnTo>
                  <a:lnTo>
                    <a:pt x="159" y="12"/>
                  </a:lnTo>
                  <a:lnTo>
                    <a:pt x="160" y="12"/>
                  </a:lnTo>
                  <a:lnTo>
                    <a:pt x="162" y="12"/>
                  </a:lnTo>
                  <a:lnTo>
                    <a:pt x="164" y="12"/>
                  </a:lnTo>
                  <a:lnTo>
                    <a:pt x="169" y="10"/>
                  </a:lnTo>
                  <a:lnTo>
                    <a:pt x="171" y="8"/>
                  </a:lnTo>
                  <a:lnTo>
                    <a:pt x="173" y="7"/>
                  </a:lnTo>
                  <a:lnTo>
                    <a:pt x="174" y="7"/>
                  </a:lnTo>
                  <a:lnTo>
                    <a:pt x="176" y="7"/>
                  </a:lnTo>
                  <a:lnTo>
                    <a:pt x="178" y="8"/>
                  </a:lnTo>
                  <a:lnTo>
                    <a:pt x="180" y="8"/>
                  </a:lnTo>
                  <a:lnTo>
                    <a:pt x="181" y="8"/>
                  </a:lnTo>
                  <a:lnTo>
                    <a:pt x="183" y="8"/>
                  </a:lnTo>
                  <a:lnTo>
                    <a:pt x="188" y="8"/>
                  </a:lnTo>
                  <a:lnTo>
                    <a:pt x="190" y="8"/>
                  </a:lnTo>
                  <a:lnTo>
                    <a:pt x="190" y="7"/>
                  </a:lnTo>
                  <a:lnTo>
                    <a:pt x="193" y="7"/>
                  </a:lnTo>
                  <a:lnTo>
                    <a:pt x="193" y="5"/>
                  </a:lnTo>
                  <a:lnTo>
                    <a:pt x="195" y="3"/>
                  </a:lnTo>
                  <a:lnTo>
                    <a:pt x="197" y="2"/>
                  </a:lnTo>
                  <a:lnTo>
                    <a:pt x="199" y="0"/>
                  </a:lnTo>
                  <a:lnTo>
                    <a:pt x="200" y="0"/>
                  </a:lnTo>
                  <a:lnTo>
                    <a:pt x="202" y="0"/>
                  </a:lnTo>
                  <a:lnTo>
                    <a:pt x="209" y="0"/>
                  </a:lnTo>
                  <a:lnTo>
                    <a:pt x="214" y="0"/>
                  </a:lnTo>
                  <a:lnTo>
                    <a:pt x="220" y="2"/>
                  </a:lnTo>
                  <a:lnTo>
                    <a:pt x="221" y="3"/>
                  </a:lnTo>
                  <a:lnTo>
                    <a:pt x="221" y="8"/>
                  </a:lnTo>
                  <a:lnTo>
                    <a:pt x="230" y="8"/>
                  </a:lnTo>
                  <a:lnTo>
                    <a:pt x="237" y="5"/>
                  </a:lnTo>
                  <a:lnTo>
                    <a:pt x="239" y="7"/>
                  </a:lnTo>
                  <a:lnTo>
                    <a:pt x="246" y="5"/>
                  </a:lnTo>
                  <a:lnTo>
                    <a:pt x="253" y="3"/>
                  </a:lnTo>
                  <a:lnTo>
                    <a:pt x="256" y="0"/>
                  </a:lnTo>
                  <a:lnTo>
                    <a:pt x="260" y="2"/>
                  </a:lnTo>
                  <a:lnTo>
                    <a:pt x="249" y="15"/>
                  </a:lnTo>
                  <a:lnTo>
                    <a:pt x="249" y="17"/>
                  </a:lnTo>
                  <a:lnTo>
                    <a:pt x="251" y="15"/>
                  </a:lnTo>
                  <a:lnTo>
                    <a:pt x="254" y="15"/>
                  </a:lnTo>
                  <a:lnTo>
                    <a:pt x="267" y="17"/>
                  </a:lnTo>
                  <a:lnTo>
                    <a:pt x="268" y="19"/>
                  </a:lnTo>
                  <a:lnTo>
                    <a:pt x="282" y="26"/>
                  </a:lnTo>
                  <a:lnTo>
                    <a:pt x="295" y="29"/>
                  </a:lnTo>
                  <a:lnTo>
                    <a:pt x="314" y="36"/>
                  </a:lnTo>
                  <a:lnTo>
                    <a:pt x="315" y="38"/>
                  </a:lnTo>
                  <a:lnTo>
                    <a:pt x="321" y="35"/>
                  </a:lnTo>
                  <a:lnTo>
                    <a:pt x="328" y="31"/>
                  </a:lnTo>
                  <a:lnTo>
                    <a:pt x="342" y="26"/>
                  </a:lnTo>
                  <a:lnTo>
                    <a:pt x="342" y="24"/>
                  </a:lnTo>
                  <a:lnTo>
                    <a:pt x="343" y="22"/>
                  </a:lnTo>
                  <a:lnTo>
                    <a:pt x="349" y="21"/>
                  </a:lnTo>
                  <a:lnTo>
                    <a:pt x="350" y="21"/>
                  </a:lnTo>
                  <a:lnTo>
                    <a:pt x="355" y="19"/>
                  </a:lnTo>
                  <a:lnTo>
                    <a:pt x="357" y="19"/>
                  </a:lnTo>
                  <a:lnTo>
                    <a:pt x="361" y="19"/>
                  </a:lnTo>
                  <a:lnTo>
                    <a:pt x="366" y="17"/>
                  </a:lnTo>
                  <a:lnTo>
                    <a:pt x="368" y="15"/>
                  </a:lnTo>
                  <a:lnTo>
                    <a:pt x="369" y="15"/>
                  </a:lnTo>
                  <a:lnTo>
                    <a:pt x="376" y="12"/>
                  </a:lnTo>
                  <a:lnTo>
                    <a:pt x="380" y="10"/>
                  </a:lnTo>
                  <a:lnTo>
                    <a:pt x="385" y="8"/>
                  </a:lnTo>
                  <a:lnTo>
                    <a:pt x="387" y="8"/>
                  </a:lnTo>
                  <a:lnTo>
                    <a:pt x="389" y="8"/>
                  </a:lnTo>
                  <a:lnTo>
                    <a:pt x="390" y="7"/>
                  </a:lnTo>
                  <a:lnTo>
                    <a:pt x="389" y="5"/>
                  </a:lnTo>
                  <a:lnTo>
                    <a:pt x="390" y="5"/>
                  </a:lnTo>
                  <a:close/>
                </a:path>
              </a:pathLst>
            </a:custGeom>
            <a:solidFill>
              <a:srgbClr val="73BC44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724E3E27-2042-4A9C-9B3A-C5C7AECAEA10}"/>
                </a:ext>
              </a:extLst>
            </p:cNvPr>
            <p:cNvSpPr>
              <a:spLocks/>
            </p:cNvSpPr>
            <p:nvPr/>
          </p:nvSpPr>
          <p:spPr bwMode="auto">
            <a:xfrm>
              <a:off x="7138988" y="3538538"/>
              <a:ext cx="1236663" cy="912813"/>
            </a:xfrm>
            <a:custGeom>
              <a:avLst/>
              <a:gdLst>
                <a:gd name="T0" fmla="*/ 512 w 779"/>
                <a:gd name="T1" fmla="*/ 242 h 575"/>
                <a:gd name="T2" fmla="*/ 535 w 779"/>
                <a:gd name="T3" fmla="*/ 324 h 575"/>
                <a:gd name="T4" fmla="*/ 639 w 779"/>
                <a:gd name="T5" fmla="*/ 334 h 575"/>
                <a:gd name="T6" fmla="*/ 639 w 779"/>
                <a:gd name="T7" fmla="*/ 380 h 575"/>
                <a:gd name="T8" fmla="*/ 691 w 779"/>
                <a:gd name="T9" fmla="*/ 375 h 575"/>
                <a:gd name="T10" fmla="*/ 726 w 779"/>
                <a:gd name="T11" fmla="*/ 366 h 575"/>
                <a:gd name="T12" fmla="*/ 766 w 779"/>
                <a:gd name="T13" fmla="*/ 357 h 575"/>
                <a:gd name="T14" fmla="*/ 754 w 779"/>
                <a:gd name="T15" fmla="*/ 382 h 575"/>
                <a:gd name="T16" fmla="*/ 732 w 779"/>
                <a:gd name="T17" fmla="*/ 392 h 575"/>
                <a:gd name="T18" fmla="*/ 716 w 779"/>
                <a:gd name="T19" fmla="*/ 390 h 575"/>
                <a:gd name="T20" fmla="*/ 733 w 779"/>
                <a:gd name="T21" fmla="*/ 422 h 575"/>
                <a:gd name="T22" fmla="*/ 732 w 779"/>
                <a:gd name="T23" fmla="*/ 451 h 575"/>
                <a:gd name="T24" fmla="*/ 711 w 779"/>
                <a:gd name="T25" fmla="*/ 434 h 575"/>
                <a:gd name="T26" fmla="*/ 707 w 779"/>
                <a:gd name="T27" fmla="*/ 437 h 575"/>
                <a:gd name="T28" fmla="*/ 691 w 779"/>
                <a:gd name="T29" fmla="*/ 467 h 575"/>
                <a:gd name="T30" fmla="*/ 676 w 779"/>
                <a:gd name="T31" fmla="*/ 458 h 575"/>
                <a:gd name="T32" fmla="*/ 650 w 779"/>
                <a:gd name="T33" fmla="*/ 470 h 575"/>
                <a:gd name="T34" fmla="*/ 623 w 779"/>
                <a:gd name="T35" fmla="*/ 514 h 575"/>
                <a:gd name="T36" fmla="*/ 615 w 779"/>
                <a:gd name="T37" fmla="*/ 544 h 575"/>
                <a:gd name="T38" fmla="*/ 601 w 779"/>
                <a:gd name="T39" fmla="*/ 565 h 575"/>
                <a:gd name="T40" fmla="*/ 576 w 779"/>
                <a:gd name="T41" fmla="*/ 573 h 575"/>
                <a:gd name="T42" fmla="*/ 543 w 779"/>
                <a:gd name="T43" fmla="*/ 573 h 575"/>
                <a:gd name="T44" fmla="*/ 510 w 779"/>
                <a:gd name="T45" fmla="*/ 566 h 575"/>
                <a:gd name="T46" fmla="*/ 481 w 779"/>
                <a:gd name="T47" fmla="*/ 563 h 575"/>
                <a:gd name="T48" fmla="*/ 442 w 779"/>
                <a:gd name="T49" fmla="*/ 561 h 575"/>
                <a:gd name="T50" fmla="*/ 402 w 779"/>
                <a:gd name="T51" fmla="*/ 552 h 575"/>
                <a:gd name="T52" fmla="*/ 374 w 779"/>
                <a:gd name="T53" fmla="*/ 544 h 575"/>
                <a:gd name="T54" fmla="*/ 343 w 779"/>
                <a:gd name="T55" fmla="*/ 537 h 575"/>
                <a:gd name="T56" fmla="*/ 306 w 779"/>
                <a:gd name="T57" fmla="*/ 540 h 575"/>
                <a:gd name="T58" fmla="*/ 284 w 779"/>
                <a:gd name="T59" fmla="*/ 551 h 575"/>
                <a:gd name="T60" fmla="*/ 249 w 779"/>
                <a:gd name="T61" fmla="*/ 556 h 575"/>
                <a:gd name="T62" fmla="*/ 225 w 779"/>
                <a:gd name="T63" fmla="*/ 533 h 575"/>
                <a:gd name="T64" fmla="*/ 238 w 779"/>
                <a:gd name="T65" fmla="*/ 493 h 575"/>
                <a:gd name="T66" fmla="*/ 273 w 779"/>
                <a:gd name="T67" fmla="*/ 474 h 575"/>
                <a:gd name="T68" fmla="*/ 254 w 779"/>
                <a:gd name="T69" fmla="*/ 458 h 575"/>
                <a:gd name="T70" fmla="*/ 238 w 779"/>
                <a:gd name="T71" fmla="*/ 439 h 575"/>
                <a:gd name="T72" fmla="*/ 193 w 779"/>
                <a:gd name="T73" fmla="*/ 441 h 575"/>
                <a:gd name="T74" fmla="*/ 165 w 779"/>
                <a:gd name="T75" fmla="*/ 434 h 575"/>
                <a:gd name="T76" fmla="*/ 134 w 779"/>
                <a:gd name="T77" fmla="*/ 432 h 575"/>
                <a:gd name="T78" fmla="*/ 113 w 779"/>
                <a:gd name="T79" fmla="*/ 411 h 575"/>
                <a:gd name="T80" fmla="*/ 125 w 779"/>
                <a:gd name="T81" fmla="*/ 383 h 575"/>
                <a:gd name="T82" fmla="*/ 87 w 779"/>
                <a:gd name="T83" fmla="*/ 366 h 575"/>
                <a:gd name="T84" fmla="*/ 101 w 779"/>
                <a:gd name="T85" fmla="*/ 341 h 575"/>
                <a:gd name="T86" fmla="*/ 73 w 779"/>
                <a:gd name="T87" fmla="*/ 329 h 575"/>
                <a:gd name="T88" fmla="*/ 75 w 779"/>
                <a:gd name="T89" fmla="*/ 293 h 575"/>
                <a:gd name="T90" fmla="*/ 82 w 779"/>
                <a:gd name="T91" fmla="*/ 247 h 575"/>
                <a:gd name="T92" fmla="*/ 31 w 779"/>
                <a:gd name="T93" fmla="*/ 244 h 575"/>
                <a:gd name="T94" fmla="*/ 0 w 779"/>
                <a:gd name="T95" fmla="*/ 244 h 575"/>
                <a:gd name="T96" fmla="*/ 22 w 779"/>
                <a:gd name="T97" fmla="*/ 206 h 575"/>
                <a:gd name="T98" fmla="*/ 50 w 779"/>
                <a:gd name="T99" fmla="*/ 108 h 575"/>
                <a:gd name="T100" fmla="*/ 237 w 779"/>
                <a:gd name="T101" fmla="*/ 16 h 575"/>
                <a:gd name="T102" fmla="*/ 458 w 779"/>
                <a:gd name="T103" fmla="*/ 12 h 575"/>
                <a:gd name="T104" fmla="*/ 461 w 779"/>
                <a:gd name="T105" fmla="*/ 36 h 575"/>
                <a:gd name="T106" fmla="*/ 467 w 779"/>
                <a:gd name="T107" fmla="*/ 56 h 575"/>
                <a:gd name="T108" fmla="*/ 489 w 779"/>
                <a:gd name="T109" fmla="*/ 38 h 575"/>
                <a:gd name="T110" fmla="*/ 505 w 779"/>
                <a:gd name="T111" fmla="*/ 40 h 575"/>
                <a:gd name="T112" fmla="*/ 498 w 779"/>
                <a:gd name="T113" fmla="*/ 52 h 575"/>
                <a:gd name="T114" fmla="*/ 489 w 779"/>
                <a:gd name="T115" fmla="*/ 68 h 575"/>
                <a:gd name="T116" fmla="*/ 481 w 779"/>
                <a:gd name="T117" fmla="*/ 108 h 575"/>
                <a:gd name="T118" fmla="*/ 444 w 779"/>
                <a:gd name="T119" fmla="*/ 120 h 575"/>
                <a:gd name="T120" fmla="*/ 463 w 779"/>
                <a:gd name="T121" fmla="*/ 131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779" h="575">
                  <a:moveTo>
                    <a:pt x="535" y="176"/>
                  </a:moveTo>
                  <a:lnTo>
                    <a:pt x="533" y="178"/>
                  </a:lnTo>
                  <a:lnTo>
                    <a:pt x="531" y="183"/>
                  </a:lnTo>
                  <a:lnTo>
                    <a:pt x="517" y="207"/>
                  </a:lnTo>
                  <a:lnTo>
                    <a:pt x="515" y="211"/>
                  </a:lnTo>
                  <a:lnTo>
                    <a:pt x="515" y="218"/>
                  </a:lnTo>
                  <a:lnTo>
                    <a:pt x="514" y="219"/>
                  </a:lnTo>
                  <a:lnTo>
                    <a:pt x="509" y="214"/>
                  </a:lnTo>
                  <a:lnTo>
                    <a:pt x="500" y="221"/>
                  </a:lnTo>
                  <a:lnTo>
                    <a:pt x="498" y="226"/>
                  </a:lnTo>
                  <a:lnTo>
                    <a:pt x="498" y="230"/>
                  </a:lnTo>
                  <a:lnTo>
                    <a:pt x="496" y="232"/>
                  </a:lnTo>
                  <a:lnTo>
                    <a:pt x="496" y="235"/>
                  </a:lnTo>
                  <a:lnTo>
                    <a:pt x="495" y="239"/>
                  </a:lnTo>
                  <a:lnTo>
                    <a:pt x="496" y="239"/>
                  </a:lnTo>
                  <a:lnTo>
                    <a:pt x="502" y="240"/>
                  </a:lnTo>
                  <a:lnTo>
                    <a:pt x="510" y="240"/>
                  </a:lnTo>
                  <a:lnTo>
                    <a:pt x="512" y="242"/>
                  </a:lnTo>
                  <a:lnTo>
                    <a:pt x="509" y="258"/>
                  </a:lnTo>
                  <a:lnTo>
                    <a:pt x="509" y="261"/>
                  </a:lnTo>
                  <a:lnTo>
                    <a:pt x="515" y="265"/>
                  </a:lnTo>
                  <a:lnTo>
                    <a:pt x="496" y="282"/>
                  </a:lnTo>
                  <a:lnTo>
                    <a:pt x="481" y="296"/>
                  </a:lnTo>
                  <a:lnTo>
                    <a:pt x="472" y="303"/>
                  </a:lnTo>
                  <a:lnTo>
                    <a:pt x="472" y="305"/>
                  </a:lnTo>
                  <a:lnTo>
                    <a:pt x="474" y="305"/>
                  </a:lnTo>
                  <a:lnTo>
                    <a:pt x="479" y="305"/>
                  </a:lnTo>
                  <a:lnTo>
                    <a:pt x="479" y="307"/>
                  </a:lnTo>
                  <a:lnTo>
                    <a:pt x="486" y="319"/>
                  </a:lnTo>
                  <a:lnTo>
                    <a:pt x="488" y="317"/>
                  </a:lnTo>
                  <a:lnTo>
                    <a:pt x="496" y="317"/>
                  </a:lnTo>
                  <a:lnTo>
                    <a:pt x="514" y="317"/>
                  </a:lnTo>
                  <a:lnTo>
                    <a:pt x="521" y="319"/>
                  </a:lnTo>
                  <a:lnTo>
                    <a:pt x="524" y="319"/>
                  </a:lnTo>
                  <a:lnTo>
                    <a:pt x="533" y="322"/>
                  </a:lnTo>
                  <a:lnTo>
                    <a:pt x="535" y="324"/>
                  </a:lnTo>
                  <a:lnTo>
                    <a:pt x="536" y="324"/>
                  </a:lnTo>
                  <a:lnTo>
                    <a:pt x="543" y="324"/>
                  </a:lnTo>
                  <a:lnTo>
                    <a:pt x="552" y="324"/>
                  </a:lnTo>
                  <a:lnTo>
                    <a:pt x="557" y="322"/>
                  </a:lnTo>
                  <a:lnTo>
                    <a:pt x="566" y="322"/>
                  </a:lnTo>
                  <a:lnTo>
                    <a:pt x="573" y="319"/>
                  </a:lnTo>
                  <a:lnTo>
                    <a:pt x="585" y="319"/>
                  </a:lnTo>
                  <a:lnTo>
                    <a:pt x="599" y="322"/>
                  </a:lnTo>
                  <a:lnTo>
                    <a:pt x="604" y="324"/>
                  </a:lnTo>
                  <a:lnTo>
                    <a:pt x="610" y="324"/>
                  </a:lnTo>
                  <a:lnTo>
                    <a:pt x="620" y="324"/>
                  </a:lnTo>
                  <a:lnTo>
                    <a:pt x="623" y="324"/>
                  </a:lnTo>
                  <a:lnTo>
                    <a:pt x="629" y="322"/>
                  </a:lnTo>
                  <a:lnTo>
                    <a:pt x="639" y="321"/>
                  </a:lnTo>
                  <a:lnTo>
                    <a:pt x="641" y="321"/>
                  </a:lnTo>
                  <a:lnTo>
                    <a:pt x="639" y="329"/>
                  </a:lnTo>
                  <a:lnTo>
                    <a:pt x="639" y="331"/>
                  </a:lnTo>
                  <a:lnTo>
                    <a:pt x="639" y="334"/>
                  </a:lnTo>
                  <a:lnTo>
                    <a:pt x="634" y="338"/>
                  </a:lnTo>
                  <a:lnTo>
                    <a:pt x="632" y="338"/>
                  </a:lnTo>
                  <a:lnTo>
                    <a:pt x="632" y="340"/>
                  </a:lnTo>
                  <a:lnTo>
                    <a:pt x="632" y="341"/>
                  </a:lnTo>
                  <a:lnTo>
                    <a:pt x="634" y="345"/>
                  </a:lnTo>
                  <a:lnTo>
                    <a:pt x="636" y="350"/>
                  </a:lnTo>
                  <a:lnTo>
                    <a:pt x="636" y="354"/>
                  </a:lnTo>
                  <a:lnTo>
                    <a:pt x="637" y="355"/>
                  </a:lnTo>
                  <a:lnTo>
                    <a:pt x="637" y="357"/>
                  </a:lnTo>
                  <a:lnTo>
                    <a:pt x="636" y="357"/>
                  </a:lnTo>
                  <a:lnTo>
                    <a:pt x="634" y="359"/>
                  </a:lnTo>
                  <a:lnTo>
                    <a:pt x="632" y="359"/>
                  </a:lnTo>
                  <a:lnTo>
                    <a:pt x="630" y="359"/>
                  </a:lnTo>
                  <a:lnTo>
                    <a:pt x="622" y="361"/>
                  </a:lnTo>
                  <a:lnTo>
                    <a:pt x="613" y="362"/>
                  </a:lnTo>
                  <a:lnTo>
                    <a:pt x="613" y="373"/>
                  </a:lnTo>
                  <a:lnTo>
                    <a:pt x="625" y="378"/>
                  </a:lnTo>
                  <a:lnTo>
                    <a:pt x="639" y="380"/>
                  </a:lnTo>
                  <a:lnTo>
                    <a:pt x="648" y="382"/>
                  </a:lnTo>
                  <a:lnTo>
                    <a:pt x="653" y="382"/>
                  </a:lnTo>
                  <a:lnTo>
                    <a:pt x="655" y="382"/>
                  </a:lnTo>
                  <a:lnTo>
                    <a:pt x="660" y="382"/>
                  </a:lnTo>
                  <a:lnTo>
                    <a:pt x="660" y="378"/>
                  </a:lnTo>
                  <a:lnTo>
                    <a:pt x="662" y="378"/>
                  </a:lnTo>
                  <a:lnTo>
                    <a:pt x="665" y="378"/>
                  </a:lnTo>
                  <a:lnTo>
                    <a:pt x="667" y="378"/>
                  </a:lnTo>
                  <a:lnTo>
                    <a:pt x="669" y="376"/>
                  </a:lnTo>
                  <a:lnTo>
                    <a:pt x="671" y="378"/>
                  </a:lnTo>
                  <a:lnTo>
                    <a:pt x="672" y="376"/>
                  </a:lnTo>
                  <a:lnTo>
                    <a:pt x="674" y="376"/>
                  </a:lnTo>
                  <a:lnTo>
                    <a:pt x="679" y="376"/>
                  </a:lnTo>
                  <a:lnTo>
                    <a:pt x="684" y="376"/>
                  </a:lnTo>
                  <a:lnTo>
                    <a:pt x="686" y="376"/>
                  </a:lnTo>
                  <a:lnTo>
                    <a:pt x="688" y="376"/>
                  </a:lnTo>
                  <a:lnTo>
                    <a:pt x="690" y="376"/>
                  </a:lnTo>
                  <a:lnTo>
                    <a:pt x="691" y="375"/>
                  </a:lnTo>
                  <a:lnTo>
                    <a:pt x="693" y="375"/>
                  </a:lnTo>
                  <a:lnTo>
                    <a:pt x="695" y="373"/>
                  </a:lnTo>
                  <a:lnTo>
                    <a:pt x="698" y="371"/>
                  </a:lnTo>
                  <a:lnTo>
                    <a:pt x="702" y="371"/>
                  </a:lnTo>
                  <a:lnTo>
                    <a:pt x="704" y="371"/>
                  </a:lnTo>
                  <a:lnTo>
                    <a:pt x="705" y="371"/>
                  </a:lnTo>
                  <a:lnTo>
                    <a:pt x="707" y="371"/>
                  </a:lnTo>
                  <a:lnTo>
                    <a:pt x="711" y="371"/>
                  </a:lnTo>
                  <a:lnTo>
                    <a:pt x="714" y="369"/>
                  </a:lnTo>
                  <a:lnTo>
                    <a:pt x="716" y="369"/>
                  </a:lnTo>
                  <a:lnTo>
                    <a:pt x="716" y="368"/>
                  </a:lnTo>
                  <a:lnTo>
                    <a:pt x="718" y="368"/>
                  </a:lnTo>
                  <a:lnTo>
                    <a:pt x="719" y="368"/>
                  </a:lnTo>
                  <a:lnTo>
                    <a:pt x="721" y="368"/>
                  </a:lnTo>
                  <a:lnTo>
                    <a:pt x="723" y="368"/>
                  </a:lnTo>
                  <a:lnTo>
                    <a:pt x="723" y="366"/>
                  </a:lnTo>
                  <a:lnTo>
                    <a:pt x="725" y="366"/>
                  </a:lnTo>
                  <a:lnTo>
                    <a:pt x="726" y="366"/>
                  </a:lnTo>
                  <a:lnTo>
                    <a:pt x="726" y="364"/>
                  </a:lnTo>
                  <a:lnTo>
                    <a:pt x="732" y="362"/>
                  </a:lnTo>
                  <a:lnTo>
                    <a:pt x="737" y="362"/>
                  </a:lnTo>
                  <a:lnTo>
                    <a:pt x="742" y="361"/>
                  </a:lnTo>
                  <a:lnTo>
                    <a:pt x="744" y="361"/>
                  </a:lnTo>
                  <a:lnTo>
                    <a:pt x="745" y="361"/>
                  </a:lnTo>
                  <a:lnTo>
                    <a:pt x="747" y="359"/>
                  </a:lnTo>
                  <a:lnTo>
                    <a:pt x="749" y="359"/>
                  </a:lnTo>
                  <a:lnTo>
                    <a:pt x="751" y="359"/>
                  </a:lnTo>
                  <a:lnTo>
                    <a:pt x="752" y="359"/>
                  </a:lnTo>
                  <a:lnTo>
                    <a:pt x="754" y="359"/>
                  </a:lnTo>
                  <a:lnTo>
                    <a:pt x="756" y="359"/>
                  </a:lnTo>
                  <a:lnTo>
                    <a:pt x="758" y="359"/>
                  </a:lnTo>
                  <a:lnTo>
                    <a:pt x="759" y="359"/>
                  </a:lnTo>
                  <a:lnTo>
                    <a:pt x="759" y="361"/>
                  </a:lnTo>
                  <a:lnTo>
                    <a:pt x="761" y="361"/>
                  </a:lnTo>
                  <a:lnTo>
                    <a:pt x="763" y="361"/>
                  </a:lnTo>
                  <a:lnTo>
                    <a:pt x="766" y="357"/>
                  </a:lnTo>
                  <a:lnTo>
                    <a:pt x="768" y="357"/>
                  </a:lnTo>
                  <a:lnTo>
                    <a:pt x="773" y="357"/>
                  </a:lnTo>
                  <a:lnTo>
                    <a:pt x="775" y="357"/>
                  </a:lnTo>
                  <a:lnTo>
                    <a:pt x="777" y="357"/>
                  </a:lnTo>
                  <a:lnTo>
                    <a:pt x="779" y="357"/>
                  </a:lnTo>
                  <a:lnTo>
                    <a:pt x="777" y="362"/>
                  </a:lnTo>
                  <a:lnTo>
                    <a:pt x="777" y="368"/>
                  </a:lnTo>
                  <a:lnTo>
                    <a:pt x="777" y="369"/>
                  </a:lnTo>
                  <a:lnTo>
                    <a:pt x="777" y="371"/>
                  </a:lnTo>
                  <a:lnTo>
                    <a:pt x="772" y="375"/>
                  </a:lnTo>
                  <a:lnTo>
                    <a:pt x="766" y="380"/>
                  </a:lnTo>
                  <a:lnTo>
                    <a:pt x="765" y="382"/>
                  </a:lnTo>
                  <a:lnTo>
                    <a:pt x="763" y="382"/>
                  </a:lnTo>
                  <a:lnTo>
                    <a:pt x="761" y="382"/>
                  </a:lnTo>
                  <a:lnTo>
                    <a:pt x="759" y="382"/>
                  </a:lnTo>
                  <a:lnTo>
                    <a:pt x="758" y="382"/>
                  </a:lnTo>
                  <a:lnTo>
                    <a:pt x="756" y="382"/>
                  </a:lnTo>
                  <a:lnTo>
                    <a:pt x="754" y="382"/>
                  </a:lnTo>
                  <a:lnTo>
                    <a:pt x="754" y="383"/>
                  </a:lnTo>
                  <a:lnTo>
                    <a:pt x="754" y="385"/>
                  </a:lnTo>
                  <a:lnTo>
                    <a:pt x="756" y="389"/>
                  </a:lnTo>
                  <a:lnTo>
                    <a:pt x="756" y="390"/>
                  </a:lnTo>
                  <a:lnTo>
                    <a:pt x="758" y="394"/>
                  </a:lnTo>
                  <a:lnTo>
                    <a:pt x="758" y="395"/>
                  </a:lnTo>
                  <a:lnTo>
                    <a:pt x="756" y="395"/>
                  </a:lnTo>
                  <a:lnTo>
                    <a:pt x="754" y="394"/>
                  </a:lnTo>
                  <a:lnTo>
                    <a:pt x="752" y="392"/>
                  </a:lnTo>
                  <a:lnTo>
                    <a:pt x="751" y="389"/>
                  </a:lnTo>
                  <a:lnTo>
                    <a:pt x="749" y="389"/>
                  </a:lnTo>
                  <a:lnTo>
                    <a:pt x="745" y="390"/>
                  </a:lnTo>
                  <a:lnTo>
                    <a:pt x="740" y="390"/>
                  </a:lnTo>
                  <a:lnTo>
                    <a:pt x="738" y="390"/>
                  </a:lnTo>
                  <a:lnTo>
                    <a:pt x="737" y="390"/>
                  </a:lnTo>
                  <a:lnTo>
                    <a:pt x="735" y="389"/>
                  </a:lnTo>
                  <a:lnTo>
                    <a:pt x="733" y="390"/>
                  </a:lnTo>
                  <a:lnTo>
                    <a:pt x="732" y="392"/>
                  </a:lnTo>
                  <a:lnTo>
                    <a:pt x="732" y="394"/>
                  </a:lnTo>
                  <a:lnTo>
                    <a:pt x="732" y="395"/>
                  </a:lnTo>
                  <a:lnTo>
                    <a:pt x="730" y="397"/>
                  </a:lnTo>
                  <a:lnTo>
                    <a:pt x="730" y="395"/>
                  </a:lnTo>
                  <a:lnTo>
                    <a:pt x="730" y="394"/>
                  </a:lnTo>
                  <a:lnTo>
                    <a:pt x="728" y="394"/>
                  </a:lnTo>
                  <a:lnTo>
                    <a:pt x="730" y="394"/>
                  </a:lnTo>
                  <a:lnTo>
                    <a:pt x="730" y="392"/>
                  </a:lnTo>
                  <a:lnTo>
                    <a:pt x="730" y="389"/>
                  </a:lnTo>
                  <a:lnTo>
                    <a:pt x="728" y="387"/>
                  </a:lnTo>
                  <a:lnTo>
                    <a:pt x="726" y="389"/>
                  </a:lnTo>
                  <a:lnTo>
                    <a:pt x="723" y="387"/>
                  </a:lnTo>
                  <a:lnTo>
                    <a:pt x="721" y="387"/>
                  </a:lnTo>
                  <a:lnTo>
                    <a:pt x="719" y="387"/>
                  </a:lnTo>
                  <a:lnTo>
                    <a:pt x="716" y="387"/>
                  </a:lnTo>
                  <a:lnTo>
                    <a:pt x="714" y="389"/>
                  </a:lnTo>
                  <a:lnTo>
                    <a:pt x="714" y="390"/>
                  </a:lnTo>
                  <a:lnTo>
                    <a:pt x="716" y="390"/>
                  </a:lnTo>
                  <a:lnTo>
                    <a:pt x="718" y="390"/>
                  </a:lnTo>
                  <a:lnTo>
                    <a:pt x="719" y="390"/>
                  </a:lnTo>
                  <a:lnTo>
                    <a:pt x="721" y="390"/>
                  </a:lnTo>
                  <a:lnTo>
                    <a:pt x="721" y="392"/>
                  </a:lnTo>
                  <a:lnTo>
                    <a:pt x="721" y="394"/>
                  </a:lnTo>
                  <a:lnTo>
                    <a:pt x="719" y="395"/>
                  </a:lnTo>
                  <a:lnTo>
                    <a:pt x="719" y="397"/>
                  </a:lnTo>
                  <a:lnTo>
                    <a:pt x="721" y="397"/>
                  </a:lnTo>
                  <a:lnTo>
                    <a:pt x="723" y="401"/>
                  </a:lnTo>
                  <a:lnTo>
                    <a:pt x="723" y="404"/>
                  </a:lnTo>
                  <a:lnTo>
                    <a:pt x="726" y="408"/>
                  </a:lnTo>
                  <a:lnTo>
                    <a:pt x="728" y="409"/>
                  </a:lnTo>
                  <a:lnTo>
                    <a:pt x="728" y="411"/>
                  </a:lnTo>
                  <a:lnTo>
                    <a:pt x="728" y="413"/>
                  </a:lnTo>
                  <a:lnTo>
                    <a:pt x="728" y="416"/>
                  </a:lnTo>
                  <a:lnTo>
                    <a:pt x="730" y="418"/>
                  </a:lnTo>
                  <a:lnTo>
                    <a:pt x="732" y="422"/>
                  </a:lnTo>
                  <a:lnTo>
                    <a:pt x="733" y="422"/>
                  </a:lnTo>
                  <a:lnTo>
                    <a:pt x="733" y="423"/>
                  </a:lnTo>
                  <a:lnTo>
                    <a:pt x="733" y="425"/>
                  </a:lnTo>
                  <a:lnTo>
                    <a:pt x="735" y="427"/>
                  </a:lnTo>
                  <a:lnTo>
                    <a:pt x="735" y="430"/>
                  </a:lnTo>
                  <a:lnTo>
                    <a:pt x="737" y="432"/>
                  </a:lnTo>
                  <a:lnTo>
                    <a:pt x="737" y="434"/>
                  </a:lnTo>
                  <a:lnTo>
                    <a:pt x="737" y="436"/>
                  </a:lnTo>
                  <a:lnTo>
                    <a:pt x="737" y="437"/>
                  </a:lnTo>
                  <a:lnTo>
                    <a:pt x="737" y="439"/>
                  </a:lnTo>
                  <a:lnTo>
                    <a:pt x="738" y="439"/>
                  </a:lnTo>
                  <a:lnTo>
                    <a:pt x="742" y="439"/>
                  </a:lnTo>
                  <a:lnTo>
                    <a:pt x="742" y="441"/>
                  </a:lnTo>
                  <a:lnTo>
                    <a:pt x="740" y="441"/>
                  </a:lnTo>
                  <a:lnTo>
                    <a:pt x="738" y="443"/>
                  </a:lnTo>
                  <a:lnTo>
                    <a:pt x="737" y="444"/>
                  </a:lnTo>
                  <a:lnTo>
                    <a:pt x="735" y="444"/>
                  </a:lnTo>
                  <a:lnTo>
                    <a:pt x="733" y="449"/>
                  </a:lnTo>
                  <a:lnTo>
                    <a:pt x="732" y="451"/>
                  </a:lnTo>
                  <a:lnTo>
                    <a:pt x="728" y="453"/>
                  </a:lnTo>
                  <a:lnTo>
                    <a:pt x="726" y="455"/>
                  </a:lnTo>
                  <a:lnTo>
                    <a:pt x="725" y="455"/>
                  </a:lnTo>
                  <a:lnTo>
                    <a:pt x="725" y="456"/>
                  </a:lnTo>
                  <a:lnTo>
                    <a:pt x="723" y="458"/>
                  </a:lnTo>
                  <a:lnTo>
                    <a:pt x="719" y="460"/>
                  </a:lnTo>
                  <a:lnTo>
                    <a:pt x="718" y="460"/>
                  </a:lnTo>
                  <a:lnTo>
                    <a:pt x="716" y="458"/>
                  </a:lnTo>
                  <a:lnTo>
                    <a:pt x="714" y="458"/>
                  </a:lnTo>
                  <a:lnTo>
                    <a:pt x="712" y="458"/>
                  </a:lnTo>
                  <a:lnTo>
                    <a:pt x="711" y="458"/>
                  </a:lnTo>
                  <a:lnTo>
                    <a:pt x="712" y="448"/>
                  </a:lnTo>
                  <a:lnTo>
                    <a:pt x="712" y="444"/>
                  </a:lnTo>
                  <a:lnTo>
                    <a:pt x="712" y="443"/>
                  </a:lnTo>
                  <a:lnTo>
                    <a:pt x="712" y="441"/>
                  </a:lnTo>
                  <a:lnTo>
                    <a:pt x="711" y="437"/>
                  </a:lnTo>
                  <a:lnTo>
                    <a:pt x="711" y="436"/>
                  </a:lnTo>
                  <a:lnTo>
                    <a:pt x="711" y="434"/>
                  </a:lnTo>
                  <a:lnTo>
                    <a:pt x="711" y="432"/>
                  </a:lnTo>
                  <a:lnTo>
                    <a:pt x="709" y="432"/>
                  </a:lnTo>
                  <a:lnTo>
                    <a:pt x="709" y="429"/>
                  </a:lnTo>
                  <a:lnTo>
                    <a:pt x="707" y="425"/>
                  </a:lnTo>
                  <a:lnTo>
                    <a:pt x="705" y="423"/>
                  </a:lnTo>
                  <a:lnTo>
                    <a:pt x="705" y="420"/>
                  </a:lnTo>
                  <a:lnTo>
                    <a:pt x="704" y="420"/>
                  </a:lnTo>
                  <a:lnTo>
                    <a:pt x="702" y="422"/>
                  </a:lnTo>
                  <a:lnTo>
                    <a:pt x="702" y="423"/>
                  </a:lnTo>
                  <a:lnTo>
                    <a:pt x="702" y="425"/>
                  </a:lnTo>
                  <a:lnTo>
                    <a:pt x="704" y="423"/>
                  </a:lnTo>
                  <a:lnTo>
                    <a:pt x="704" y="425"/>
                  </a:lnTo>
                  <a:lnTo>
                    <a:pt x="704" y="427"/>
                  </a:lnTo>
                  <a:lnTo>
                    <a:pt x="705" y="429"/>
                  </a:lnTo>
                  <a:lnTo>
                    <a:pt x="705" y="430"/>
                  </a:lnTo>
                  <a:lnTo>
                    <a:pt x="705" y="434"/>
                  </a:lnTo>
                  <a:lnTo>
                    <a:pt x="705" y="436"/>
                  </a:lnTo>
                  <a:lnTo>
                    <a:pt x="707" y="437"/>
                  </a:lnTo>
                  <a:lnTo>
                    <a:pt x="709" y="441"/>
                  </a:lnTo>
                  <a:lnTo>
                    <a:pt x="709" y="444"/>
                  </a:lnTo>
                  <a:lnTo>
                    <a:pt x="709" y="446"/>
                  </a:lnTo>
                  <a:lnTo>
                    <a:pt x="709" y="449"/>
                  </a:lnTo>
                  <a:lnTo>
                    <a:pt x="709" y="453"/>
                  </a:lnTo>
                  <a:lnTo>
                    <a:pt x="704" y="458"/>
                  </a:lnTo>
                  <a:lnTo>
                    <a:pt x="702" y="458"/>
                  </a:lnTo>
                  <a:lnTo>
                    <a:pt x="700" y="458"/>
                  </a:lnTo>
                  <a:lnTo>
                    <a:pt x="700" y="460"/>
                  </a:lnTo>
                  <a:lnTo>
                    <a:pt x="698" y="458"/>
                  </a:lnTo>
                  <a:lnTo>
                    <a:pt x="697" y="456"/>
                  </a:lnTo>
                  <a:lnTo>
                    <a:pt x="693" y="458"/>
                  </a:lnTo>
                  <a:lnTo>
                    <a:pt x="691" y="460"/>
                  </a:lnTo>
                  <a:lnTo>
                    <a:pt x="691" y="462"/>
                  </a:lnTo>
                  <a:lnTo>
                    <a:pt x="690" y="463"/>
                  </a:lnTo>
                  <a:lnTo>
                    <a:pt x="690" y="465"/>
                  </a:lnTo>
                  <a:lnTo>
                    <a:pt x="690" y="467"/>
                  </a:lnTo>
                  <a:lnTo>
                    <a:pt x="691" y="467"/>
                  </a:lnTo>
                  <a:lnTo>
                    <a:pt x="690" y="467"/>
                  </a:lnTo>
                  <a:lnTo>
                    <a:pt x="690" y="469"/>
                  </a:lnTo>
                  <a:lnTo>
                    <a:pt x="690" y="470"/>
                  </a:lnTo>
                  <a:lnTo>
                    <a:pt x="688" y="467"/>
                  </a:lnTo>
                  <a:lnTo>
                    <a:pt x="688" y="465"/>
                  </a:lnTo>
                  <a:lnTo>
                    <a:pt x="688" y="463"/>
                  </a:lnTo>
                  <a:lnTo>
                    <a:pt x="686" y="462"/>
                  </a:lnTo>
                  <a:lnTo>
                    <a:pt x="683" y="458"/>
                  </a:lnTo>
                  <a:lnTo>
                    <a:pt x="683" y="456"/>
                  </a:lnTo>
                  <a:lnTo>
                    <a:pt x="683" y="455"/>
                  </a:lnTo>
                  <a:lnTo>
                    <a:pt x="684" y="455"/>
                  </a:lnTo>
                  <a:lnTo>
                    <a:pt x="683" y="453"/>
                  </a:lnTo>
                  <a:lnTo>
                    <a:pt x="683" y="455"/>
                  </a:lnTo>
                  <a:lnTo>
                    <a:pt x="681" y="456"/>
                  </a:lnTo>
                  <a:lnTo>
                    <a:pt x="679" y="456"/>
                  </a:lnTo>
                  <a:lnTo>
                    <a:pt x="677" y="456"/>
                  </a:lnTo>
                  <a:lnTo>
                    <a:pt x="676" y="456"/>
                  </a:lnTo>
                  <a:lnTo>
                    <a:pt x="676" y="458"/>
                  </a:lnTo>
                  <a:lnTo>
                    <a:pt x="677" y="458"/>
                  </a:lnTo>
                  <a:lnTo>
                    <a:pt x="677" y="460"/>
                  </a:lnTo>
                  <a:lnTo>
                    <a:pt x="677" y="462"/>
                  </a:lnTo>
                  <a:lnTo>
                    <a:pt x="677" y="463"/>
                  </a:lnTo>
                  <a:lnTo>
                    <a:pt x="672" y="462"/>
                  </a:lnTo>
                  <a:lnTo>
                    <a:pt x="672" y="463"/>
                  </a:lnTo>
                  <a:lnTo>
                    <a:pt x="671" y="463"/>
                  </a:lnTo>
                  <a:lnTo>
                    <a:pt x="669" y="463"/>
                  </a:lnTo>
                  <a:lnTo>
                    <a:pt x="665" y="463"/>
                  </a:lnTo>
                  <a:lnTo>
                    <a:pt x="664" y="463"/>
                  </a:lnTo>
                  <a:lnTo>
                    <a:pt x="662" y="463"/>
                  </a:lnTo>
                  <a:lnTo>
                    <a:pt x="660" y="465"/>
                  </a:lnTo>
                  <a:lnTo>
                    <a:pt x="658" y="469"/>
                  </a:lnTo>
                  <a:lnTo>
                    <a:pt x="657" y="470"/>
                  </a:lnTo>
                  <a:lnTo>
                    <a:pt x="655" y="470"/>
                  </a:lnTo>
                  <a:lnTo>
                    <a:pt x="653" y="470"/>
                  </a:lnTo>
                  <a:lnTo>
                    <a:pt x="651" y="470"/>
                  </a:lnTo>
                  <a:lnTo>
                    <a:pt x="650" y="470"/>
                  </a:lnTo>
                  <a:lnTo>
                    <a:pt x="650" y="469"/>
                  </a:lnTo>
                  <a:lnTo>
                    <a:pt x="650" y="467"/>
                  </a:lnTo>
                  <a:lnTo>
                    <a:pt x="648" y="467"/>
                  </a:lnTo>
                  <a:lnTo>
                    <a:pt x="644" y="467"/>
                  </a:lnTo>
                  <a:lnTo>
                    <a:pt x="641" y="465"/>
                  </a:lnTo>
                  <a:lnTo>
                    <a:pt x="639" y="463"/>
                  </a:lnTo>
                  <a:lnTo>
                    <a:pt x="637" y="469"/>
                  </a:lnTo>
                  <a:lnTo>
                    <a:pt x="637" y="470"/>
                  </a:lnTo>
                  <a:lnTo>
                    <a:pt x="639" y="472"/>
                  </a:lnTo>
                  <a:lnTo>
                    <a:pt x="637" y="491"/>
                  </a:lnTo>
                  <a:lnTo>
                    <a:pt x="636" y="493"/>
                  </a:lnTo>
                  <a:lnTo>
                    <a:pt x="636" y="495"/>
                  </a:lnTo>
                  <a:lnTo>
                    <a:pt x="632" y="498"/>
                  </a:lnTo>
                  <a:lnTo>
                    <a:pt x="630" y="500"/>
                  </a:lnTo>
                  <a:lnTo>
                    <a:pt x="627" y="504"/>
                  </a:lnTo>
                  <a:lnTo>
                    <a:pt x="625" y="507"/>
                  </a:lnTo>
                  <a:lnTo>
                    <a:pt x="623" y="509"/>
                  </a:lnTo>
                  <a:lnTo>
                    <a:pt x="623" y="514"/>
                  </a:lnTo>
                  <a:lnTo>
                    <a:pt x="623" y="516"/>
                  </a:lnTo>
                  <a:lnTo>
                    <a:pt x="625" y="517"/>
                  </a:lnTo>
                  <a:lnTo>
                    <a:pt x="627" y="519"/>
                  </a:lnTo>
                  <a:lnTo>
                    <a:pt x="629" y="519"/>
                  </a:lnTo>
                  <a:lnTo>
                    <a:pt x="630" y="521"/>
                  </a:lnTo>
                  <a:lnTo>
                    <a:pt x="630" y="523"/>
                  </a:lnTo>
                  <a:lnTo>
                    <a:pt x="630" y="524"/>
                  </a:lnTo>
                  <a:lnTo>
                    <a:pt x="627" y="528"/>
                  </a:lnTo>
                  <a:lnTo>
                    <a:pt x="627" y="530"/>
                  </a:lnTo>
                  <a:lnTo>
                    <a:pt x="627" y="531"/>
                  </a:lnTo>
                  <a:lnTo>
                    <a:pt x="625" y="537"/>
                  </a:lnTo>
                  <a:lnTo>
                    <a:pt x="625" y="538"/>
                  </a:lnTo>
                  <a:lnTo>
                    <a:pt x="623" y="538"/>
                  </a:lnTo>
                  <a:lnTo>
                    <a:pt x="622" y="540"/>
                  </a:lnTo>
                  <a:lnTo>
                    <a:pt x="620" y="542"/>
                  </a:lnTo>
                  <a:lnTo>
                    <a:pt x="618" y="542"/>
                  </a:lnTo>
                  <a:lnTo>
                    <a:pt x="618" y="544"/>
                  </a:lnTo>
                  <a:lnTo>
                    <a:pt x="615" y="544"/>
                  </a:lnTo>
                  <a:lnTo>
                    <a:pt x="613" y="544"/>
                  </a:lnTo>
                  <a:lnTo>
                    <a:pt x="611" y="545"/>
                  </a:lnTo>
                  <a:lnTo>
                    <a:pt x="611" y="547"/>
                  </a:lnTo>
                  <a:lnTo>
                    <a:pt x="610" y="549"/>
                  </a:lnTo>
                  <a:lnTo>
                    <a:pt x="610" y="551"/>
                  </a:lnTo>
                  <a:lnTo>
                    <a:pt x="608" y="551"/>
                  </a:lnTo>
                  <a:lnTo>
                    <a:pt x="606" y="552"/>
                  </a:lnTo>
                  <a:lnTo>
                    <a:pt x="603" y="551"/>
                  </a:lnTo>
                  <a:lnTo>
                    <a:pt x="603" y="552"/>
                  </a:lnTo>
                  <a:lnTo>
                    <a:pt x="601" y="552"/>
                  </a:lnTo>
                  <a:lnTo>
                    <a:pt x="601" y="554"/>
                  </a:lnTo>
                  <a:lnTo>
                    <a:pt x="599" y="556"/>
                  </a:lnTo>
                  <a:lnTo>
                    <a:pt x="597" y="556"/>
                  </a:lnTo>
                  <a:lnTo>
                    <a:pt x="599" y="558"/>
                  </a:lnTo>
                  <a:lnTo>
                    <a:pt x="597" y="558"/>
                  </a:lnTo>
                  <a:lnTo>
                    <a:pt x="597" y="559"/>
                  </a:lnTo>
                  <a:lnTo>
                    <a:pt x="597" y="561"/>
                  </a:lnTo>
                  <a:lnTo>
                    <a:pt x="601" y="565"/>
                  </a:lnTo>
                  <a:lnTo>
                    <a:pt x="599" y="566"/>
                  </a:lnTo>
                  <a:lnTo>
                    <a:pt x="597" y="568"/>
                  </a:lnTo>
                  <a:lnTo>
                    <a:pt x="599" y="570"/>
                  </a:lnTo>
                  <a:lnTo>
                    <a:pt x="601" y="570"/>
                  </a:lnTo>
                  <a:lnTo>
                    <a:pt x="601" y="571"/>
                  </a:lnTo>
                  <a:lnTo>
                    <a:pt x="599" y="573"/>
                  </a:lnTo>
                  <a:lnTo>
                    <a:pt x="597" y="573"/>
                  </a:lnTo>
                  <a:lnTo>
                    <a:pt x="594" y="573"/>
                  </a:lnTo>
                  <a:lnTo>
                    <a:pt x="592" y="573"/>
                  </a:lnTo>
                  <a:lnTo>
                    <a:pt x="592" y="575"/>
                  </a:lnTo>
                  <a:lnTo>
                    <a:pt x="587" y="575"/>
                  </a:lnTo>
                  <a:lnTo>
                    <a:pt x="587" y="573"/>
                  </a:lnTo>
                  <a:lnTo>
                    <a:pt x="585" y="573"/>
                  </a:lnTo>
                  <a:lnTo>
                    <a:pt x="583" y="571"/>
                  </a:lnTo>
                  <a:lnTo>
                    <a:pt x="582" y="571"/>
                  </a:lnTo>
                  <a:lnTo>
                    <a:pt x="580" y="571"/>
                  </a:lnTo>
                  <a:lnTo>
                    <a:pt x="578" y="573"/>
                  </a:lnTo>
                  <a:lnTo>
                    <a:pt x="576" y="573"/>
                  </a:lnTo>
                  <a:lnTo>
                    <a:pt x="573" y="573"/>
                  </a:lnTo>
                  <a:lnTo>
                    <a:pt x="571" y="573"/>
                  </a:lnTo>
                  <a:lnTo>
                    <a:pt x="569" y="575"/>
                  </a:lnTo>
                  <a:lnTo>
                    <a:pt x="568" y="573"/>
                  </a:lnTo>
                  <a:lnTo>
                    <a:pt x="566" y="571"/>
                  </a:lnTo>
                  <a:lnTo>
                    <a:pt x="564" y="571"/>
                  </a:lnTo>
                  <a:lnTo>
                    <a:pt x="561" y="573"/>
                  </a:lnTo>
                  <a:lnTo>
                    <a:pt x="559" y="573"/>
                  </a:lnTo>
                  <a:lnTo>
                    <a:pt x="557" y="571"/>
                  </a:lnTo>
                  <a:lnTo>
                    <a:pt x="556" y="571"/>
                  </a:lnTo>
                  <a:lnTo>
                    <a:pt x="554" y="571"/>
                  </a:lnTo>
                  <a:lnTo>
                    <a:pt x="552" y="571"/>
                  </a:lnTo>
                  <a:lnTo>
                    <a:pt x="550" y="571"/>
                  </a:lnTo>
                  <a:lnTo>
                    <a:pt x="549" y="570"/>
                  </a:lnTo>
                  <a:lnTo>
                    <a:pt x="549" y="571"/>
                  </a:lnTo>
                  <a:lnTo>
                    <a:pt x="547" y="571"/>
                  </a:lnTo>
                  <a:lnTo>
                    <a:pt x="545" y="573"/>
                  </a:lnTo>
                  <a:lnTo>
                    <a:pt x="543" y="573"/>
                  </a:lnTo>
                  <a:lnTo>
                    <a:pt x="542" y="575"/>
                  </a:lnTo>
                  <a:lnTo>
                    <a:pt x="540" y="575"/>
                  </a:lnTo>
                  <a:lnTo>
                    <a:pt x="536" y="575"/>
                  </a:lnTo>
                  <a:lnTo>
                    <a:pt x="535" y="573"/>
                  </a:lnTo>
                  <a:lnTo>
                    <a:pt x="533" y="571"/>
                  </a:lnTo>
                  <a:lnTo>
                    <a:pt x="531" y="571"/>
                  </a:lnTo>
                  <a:lnTo>
                    <a:pt x="531" y="570"/>
                  </a:lnTo>
                  <a:lnTo>
                    <a:pt x="529" y="570"/>
                  </a:lnTo>
                  <a:lnTo>
                    <a:pt x="528" y="570"/>
                  </a:lnTo>
                  <a:lnTo>
                    <a:pt x="526" y="568"/>
                  </a:lnTo>
                  <a:lnTo>
                    <a:pt x="522" y="568"/>
                  </a:lnTo>
                  <a:lnTo>
                    <a:pt x="521" y="568"/>
                  </a:lnTo>
                  <a:lnTo>
                    <a:pt x="519" y="568"/>
                  </a:lnTo>
                  <a:lnTo>
                    <a:pt x="517" y="568"/>
                  </a:lnTo>
                  <a:lnTo>
                    <a:pt x="515" y="566"/>
                  </a:lnTo>
                  <a:lnTo>
                    <a:pt x="514" y="565"/>
                  </a:lnTo>
                  <a:lnTo>
                    <a:pt x="512" y="565"/>
                  </a:lnTo>
                  <a:lnTo>
                    <a:pt x="510" y="566"/>
                  </a:lnTo>
                  <a:lnTo>
                    <a:pt x="509" y="566"/>
                  </a:lnTo>
                  <a:lnTo>
                    <a:pt x="507" y="566"/>
                  </a:lnTo>
                  <a:lnTo>
                    <a:pt x="503" y="565"/>
                  </a:lnTo>
                  <a:lnTo>
                    <a:pt x="502" y="565"/>
                  </a:lnTo>
                  <a:lnTo>
                    <a:pt x="502" y="566"/>
                  </a:lnTo>
                  <a:lnTo>
                    <a:pt x="500" y="566"/>
                  </a:lnTo>
                  <a:lnTo>
                    <a:pt x="498" y="566"/>
                  </a:lnTo>
                  <a:lnTo>
                    <a:pt x="496" y="566"/>
                  </a:lnTo>
                  <a:lnTo>
                    <a:pt x="495" y="566"/>
                  </a:lnTo>
                  <a:lnTo>
                    <a:pt x="493" y="566"/>
                  </a:lnTo>
                  <a:lnTo>
                    <a:pt x="493" y="568"/>
                  </a:lnTo>
                  <a:lnTo>
                    <a:pt x="491" y="568"/>
                  </a:lnTo>
                  <a:lnTo>
                    <a:pt x="489" y="568"/>
                  </a:lnTo>
                  <a:lnTo>
                    <a:pt x="488" y="568"/>
                  </a:lnTo>
                  <a:lnTo>
                    <a:pt x="486" y="568"/>
                  </a:lnTo>
                  <a:lnTo>
                    <a:pt x="484" y="566"/>
                  </a:lnTo>
                  <a:lnTo>
                    <a:pt x="482" y="566"/>
                  </a:lnTo>
                  <a:lnTo>
                    <a:pt x="481" y="563"/>
                  </a:lnTo>
                  <a:lnTo>
                    <a:pt x="479" y="563"/>
                  </a:lnTo>
                  <a:lnTo>
                    <a:pt x="477" y="563"/>
                  </a:lnTo>
                  <a:lnTo>
                    <a:pt x="475" y="563"/>
                  </a:lnTo>
                  <a:lnTo>
                    <a:pt x="474" y="563"/>
                  </a:lnTo>
                  <a:lnTo>
                    <a:pt x="472" y="565"/>
                  </a:lnTo>
                  <a:lnTo>
                    <a:pt x="470" y="565"/>
                  </a:lnTo>
                  <a:lnTo>
                    <a:pt x="468" y="563"/>
                  </a:lnTo>
                  <a:lnTo>
                    <a:pt x="465" y="565"/>
                  </a:lnTo>
                  <a:lnTo>
                    <a:pt x="463" y="565"/>
                  </a:lnTo>
                  <a:lnTo>
                    <a:pt x="461" y="565"/>
                  </a:lnTo>
                  <a:lnTo>
                    <a:pt x="460" y="565"/>
                  </a:lnTo>
                  <a:lnTo>
                    <a:pt x="458" y="565"/>
                  </a:lnTo>
                  <a:lnTo>
                    <a:pt x="456" y="563"/>
                  </a:lnTo>
                  <a:lnTo>
                    <a:pt x="453" y="563"/>
                  </a:lnTo>
                  <a:lnTo>
                    <a:pt x="449" y="559"/>
                  </a:lnTo>
                  <a:lnTo>
                    <a:pt x="448" y="559"/>
                  </a:lnTo>
                  <a:lnTo>
                    <a:pt x="444" y="559"/>
                  </a:lnTo>
                  <a:lnTo>
                    <a:pt x="442" y="561"/>
                  </a:lnTo>
                  <a:lnTo>
                    <a:pt x="441" y="561"/>
                  </a:lnTo>
                  <a:lnTo>
                    <a:pt x="437" y="559"/>
                  </a:lnTo>
                  <a:lnTo>
                    <a:pt x="435" y="559"/>
                  </a:lnTo>
                  <a:lnTo>
                    <a:pt x="434" y="559"/>
                  </a:lnTo>
                  <a:lnTo>
                    <a:pt x="432" y="559"/>
                  </a:lnTo>
                  <a:lnTo>
                    <a:pt x="430" y="558"/>
                  </a:lnTo>
                  <a:lnTo>
                    <a:pt x="430" y="556"/>
                  </a:lnTo>
                  <a:lnTo>
                    <a:pt x="428" y="556"/>
                  </a:lnTo>
                  <a:lnTo>
                    <a:pt x="425" y="554"/>
                  </a:lnTo>
                  <a:lnTo>
                    <a:pt x="423" y="554"/>
                  </a:lnTo>
                  <a:lnTo>
                    <a:pt x="420" y="554"/>
                  </a:lnTo>
                  <a:lnTo>
                    <a:pt x="416" y="552"/>
                  </a:lnTo>
                  <a:lnTo>
                    <a:pt x="414" y="551"/>
                  </a:lnTo>
                  <a:lnTo>
                    <a:pt x="411" y="551"/>
                  </a:lnTo>
                  <a:lnTo>
                    <a:pt x="409" y="551"/>
                  </a:lnTo>
                  <a:lnTo>
                    <a:pt x="407" y="551"/>
                  </a:lnTo>
                  <a:lnTo>
                    <a:pt x="404" y="551"/>
                  </a:lnTo>
                  <a:lnTo>
                    <a:pt x="402" y="552"/>
                  </a:lnTo>
                  <a:lnTo>
                    <a:pt x="400" y="552"/>
                  </a:lnTo>
                  <a:lnTo>
                    <a:pt x="399" y="552"/>
                  </a:lnTo>
                  <a:lnTo>
                    <a:pt x="395" y="551"/>
                  </a:lnTo>
                  <a:lnTo>
                    <a:pt x="394" y="549"/>
                  </a:lnTo>
                  <a:lnTo>
                    <a:pt x="392" y="549"/>
                  </a:lnTo>
                  <a:lnTo>
                    <a:pt x="390" y="549"/>
                  </a:lnTo>
                  <a:lnTo>
                    <a:pt x="388" y="549"/>
                  </a:lnTo>
                  <a:lnTo>
                    <a:pt x="387" y="547"/>
                  </a:lnTo>
                  <a:lnTo>
                    <a:pt x="385" y="547"/>
                  </a:lnTo>
                  <a:lnTo>
                    <a:pt x="383" y="547"/>
                  </a:lnTo>
                  <a:lnTo>
                    <a:pt x="383" y="545"/>
                  </a:lnTo>
                  <a:lnTo>
                    <a:pt x="383" y="544"/>
                  </a:lnTo>
                  <a:lnTo>
                    <a:pt x="381" y="542"/>
                  </a:lnTo>
                  <a:lnTo>
                    <a:pt x="380" y="542"/>
                  </a:lnTo>
                  <a:lnTo>
                    <a:pt x="380" y="544"/>
                  </a:lnTo>
                  <a:lnTo>
                    <a:pt x="378" y="544"/>
                  </a:lnTo>
                  <a:lnTo>
                    <a:pt x="376" y="544"/>
                  </a:lnTo>
                  <a:lnTo>
                    <a:pt x="374" y="544"/>
                  </a:lnTo>
                  <a:lnTo>
                    <a:pt x="373" y="542"/>
                  </a:lnTo>
                  <a:lnTo>
                    <a:pt x="369" y="542"/>
                  </a:lnTo>
                  <a:lnTo>
                    <a:pt x="367" y="540"/>
                  </a:lnTo>
                  <a:lnTo>
                    <a:pt x="366" y="538"/>
                  </a:lnTo>
                  <a:lnTo>
                    <a:pt x="364" y="537"/>
                  </a:lnTo>
                  <a:lnTo>
                    <a:pt x="362" y="537"/>
                  </a:lnTo>
                  <a:lnTo>
                    <a:pt x="360" y="535"/>
                  </a:lnTo>
                  <a:lnTo>
                    <a:pt x="359" y="533"/>
                  </a:lnTo>
                  <a:lnTo>
                    <a:pt x="357" y="533"/>
                  </a:lnTo>
                  <a:lnTo>
                    <a:pt x="355" y="531"/>
                  </a:lnTo>
                  <a:lnTo>
                    <a:pt x="353" y="531"/>
                  </a:lnTo>
                  <a:lnTo>
                    <a:pt x="353" y="533"/>
                  </a:lnTo>
                  <a:lnTo>
                    <a:pt x="352" y="535"/>
                  </a:lnTo>
                  <a:lnTo>
                    <a:pt x="350" y="535"/>
                  </a:lnTo>
                  <a:lnTo>
                    <a:pt x="348" y="537"/>
                  </a:lnTo>
                  <a:lnTo>
                    <a:pt x="346" y="537"/>
                  </a:lnTo>
                  <a:lnTo>
                    <a:pt x="345" y="538"/>
                  </a:lnTo>
                  <a:lnTo>
                    <a:pt x="343" y="537"/>
                  </a:lnTo>
                  <a:lnTo>
                    <a:pt x="341" y="537"/>
                  </a:lnTo>
                  <a:lnTo>
                    <a:pt x="340" y="537"/>
                  </a:lnTo>
                  <a:lnTo>
                    <a:pt x="336" y="535"/>
                  </a:lnTo>
                  <a:lnTo>
                    <a:pt x="334" y="533"/>
                  </a:lnTo>
                  <a:lnTo>
                    <a:pt x="331" y="531"/>
                  </a:lnTo>
                  <a:lnTo>
                    <a:pt x="327" y="531"/>
                  </a:lnTo>
                  <a:lnTo>
                    <a:pt x="326" y="531"/>
                  </a:lnTo>
                  <a:lnTo>
                    <a:pt x="324" y="533"/>
                  </a:lnTo>
                  <a:lnTo>
                    <a:pt x="322" y="535"/>
                  </a:lnTo>
                  <a:lnTo>
                    <a:pt x="319" y="537"/>
                  </a:lnTo>
                  <a:lnTo>
                    <a:pt x="319" y="538"/>
                  </a:lnTo>
                  <a:lnTo>
                    <a:pt x="317" y="538"/>
                  </a:lnTo>
                  <a:lnTo>
                    <a:pt x="315" y="537"/>
                  </a:lnTo>
                  <a:lnTo>
                    <a:pt x="313" y="537"/>
                  </a:lnTo>
                  <a:lnTo>
                    <a:pt x="312" y="537"/>
                  </a:lnTo>
                  <a:lnTo>
                    <a:pt x="310" y="538"/>
                  </a:lnTo>
                  <a:lnTo>
                    <a:pt x="308" y="538"/>
                  </a:lnTo>
                  <a:lnTo>
                    <a:pt x="306" y="540"/>
                  </a:lnTo>
                  <a:lnTo>
                    <a:pt x="306" y="542"/>
                  </a:lnTo>
                  <a:lnTo>
                    <a:pt x="305" y="544"/>
                  </a:lnTo>
                  <a:lnTo>
                    <a:pt x="303" y="544"/>
                  </a:lnTo>
                  <a:lnTo>
                    <a:pt x="301" y="544"/>
                  </a:lnTo>
                  <a:lnTo>
                    <a:pt x="299" y="545"/>
                  </a:lnTo>
                  <a:lnTo>
                    <a:pt x="299" y="547"/>
                  </a:lnTo>
                  <a:lnTo>
                    <a:pt x="299" y="549"/>
                  </a:lnTo>
                  <a:lnTo>
                    <a:pt x="299" y="551"/>
                  </a:lnTo>
                  <a:lnTo>
                    <a:pt x="298" y="551"/>
                  </a:lnTo>
                  <a:lnTo>
                    <a:pt x="296" y="551"/>
                  </a:lnTo>
                  <a:lnTo>
                    <a:pt x="296" y="552"/>
                  </a:lnTo>
                  <a:lnTo>
                    <a:pt x="294" y="552"/>
                  </a:lnTo>
                  <a:lnTo>
                    <a:pt x="292" y="552"/>
                  </a:lnTo>
                  <a:lnTo>
                    <a:pt x="291" y="552"/>
                  </a:lnTo>
                  <a:lnTo>
                    <a:pt x="289" y="552"/>
                  </a:lnTo>
                  <a:lnTo>
                    <a:pt x="287" y="552"/>
                  </a:lnTo>
                  <a:lnTo>
                    <a:pt x="286" y="552"/>
                  </a:lnTo>
                  <a:lnTo>
                    <a:pt x="284" y="551"/>
                  </a:lnTo>
                  <a:lnTo>
                    <a:pt x="282" y="552"/>
                  </a:lnTo>
                  <a:lnTo>
                    <a:pt x="280" y="552"/>
                  </a:lnTo>
                  <a:lnTo>
                    <a:pt x="277" y="554"/>
                  </a:lnTo>
                  <a:lnTo>
                    <a:pt x="275" y="554"/>
                  </a:lnTo>
                  <a:lnTo>
                    <a:pt x="273" y="556"/>
                  </a:lnTo>
                  <a:lnTo>
                    <a:pt x="272" y="556"/>
                  </a:lnTo>
                  <a:lnTo>
                    <a:pt x="272" y="554"/>
                  </a:lnTo>
                  <a:lnTo>
                    <a:pt x="270" y="554"/>
                  </a:lnTo>
                  <a:lnTo>
                    <a:pt x="270" y="556"/>
                  </a:lnTo>
                  <a:lnTo>
                    <a:pt x="268" y="556"/>
                  </a:lnTo>
                  <a:lnTo>
                    <a:pt x="266" y="556"/>
                  </a:lnTo>
                  <a:lnTo>
                    <a:pt x="265" y="558"/>
                  </a:lnTo>
                  <a:lnTo>
                    <a:pt x="261" y="558"/>
                  </a:lnTo>
                  <a:lnTo>
                    <a:pt x="258" y="558"/>
                  </a:lnTo>
                  <a:lnTo>
                    <a:pt x="256" y="558"/>
                  </a:lnTo>
                  <a:lnTo>
                    <a:pt x="254" y="558"/>
                  </a:lnTo>
                  <a:lnTo>
                    <a:pt x="252" y="558"/>
                  </a:lnTo>
                  <a:lnTo>
                    <a:pt x="249" y="556"/>
                  </a:lnTo>
                  <a:lnTo>
                    <a:pt x="247" y="554"/>
                  </a:lnTo>
                  <a:lnTo>
                    <a:pt x="245" y="552"/>
                  </a:lnTo>
                  <a:lnTo>
                    <a:pt x="245" y="551"/>
                  </a:lnTo>
                  <a:lnTo>
                    <a:pt x="247" y="547"/>
                  </a:lnTo>
                  <a:lnTo>
                    <a:pt x="247" y="545"/>
                  </a:lnTo>
                  <a:lnTo>
                    <a:pt x="245" y="544"/>
                  </a:lnTo>
                  <a:lnTo>
                    <a:pt x="240" y="538"/>
                  </a:lnTo>
                  <a:lnTo>
                    <a:pt x="238" y="538"/>
                  </a:lnTo>
                  <a:lnTo>
                    <a:pt x="237" y="540"/>
                  </a:lnTo>
                  <a:lnTo>
                    <a:pt x="235" y="540"/>
                  </a:lnTo>
                  <a:lnTo>
                    <a:pt x="233" y="540"/>
                  </a:lnTo>
                  <a:lnTo>
                    <a:pt x="233" y="537"/>
                  </a:lnTo>
                  <a:lnTo>
                    <a:pt x="232" y="535"/>
                  </a:lnTo>
                  <a:lnTo>
                    <a:pt x="230" y="535"/>
                  </a:lnTo>
                  <a:lnTo>
                    <a:pt x="228" y="535"/>
                  </a:lnTo>
                  <a:lnTo>
                    <a:pt x="226" y="535"/>
                  </a:lnTo>
                  <a:lnTo>
                    <a:pt x="225" y="535"/>
                  </a:lnTo>
                  <a:lnTo>
                    <a:pt x="225" y="533"/>
                  </a:lnTo>
                  <a:lnTo>
                    <a:pt x="226" y="531"/>
                  </a:lnTo>
                  <a:lnTo>
                    <a:pt x="225" y="530"/>
                  </a:lnTo>
                  <a:lnTo>
                    <a:pt x="225" y="526"/>
                  </a:lnTo>
                  <a:lnTo>
                    <a:pt x="225" y="521"/>
                  </a:lnTo>
                  <a:lnTo>
                    <a:pt x="226" y="519"/>
                  </a:lnTo>
                  <a:lnTo>
                    <a:pt x="228" y="519"/>
                  </a:lnTo>
                  <a:lnTo>
                    <a:pt x="228" y="516"/>
                  </a:lnTo>
                  <a:lnTo>
                    <a:pt x="228" y="514"/>
                  </a:lnTo>
                  <a:lnTo>
                    <a:pt x="228" y="512"/>
                  </a:lnTo>
                  <a:lnTo>
                    <a:pt x="228" y="510"/>
                  </a:lnTo>
                  <a:lnTo>
                    <a:pt x="226" y="509"/>
                  </a:lnTo>
                  <a:lnTo>
                    <a:pt x="225" y="505"/>
                  </a:lnTo>
                  <a:lnTo>
                    <a:pt x="223" y="504"/>
                  </a:lnTo>
                  <a:lnTo>
                    <a:pt x="223" y="502"/>
                  </a:lnTo>
                  <a:lnTo>
                    <a:pt x="226" y="500"/>
                  </a:lnTo>
                  <a:lnTo>
                    <a:pt x="228" y="498"/>
                  </a:lnTo>
                  <a:lnTo>
                    <a:pt x="233" y="497"/>
                  </a:lnTo>
                  <a:lnTo>
                    <a:pt x="238" y="493"/>
                  </a:lnTo>
                  <a:lnTo>
                    <a:pt x="240" y="491"/>
                  </a:lnTo>
                  <a:lnTo>
                    <a:pt x="244" y="491"/>
                  </a:lnTo>
                  <a:lnTo>
                    <a:pt x="247" y="491"/>
                  </a:lnTo>
                  <a:lnTo>
                    <a:pt x="249" y="490"/>
                  </a:lnTo>
                  <a:lnTo>
                    <a:pt x="251" y="490"/>
                  </a:lnTo>
                  <a:lnTo>
                    <a:pt x="252" y="488"/>
                  </a:lnTo>
                  <a:lnTo>
                    <a:pt x="251" y="486"/>
                  </a:lnTo>
                  <a:lnTo>
                    <a:pt x="252" y="484"/>
                  </a:lnTo>
                  <a:lnTo>
                    <a:pt x="256" y="483"/>
                  </a:lnTo>
                  <a:lnTo>
                    <a:pt x="258" y="481"/>
                  </a:lnTo>
                  <a:lnTo>
                    <a:pt x="261" y="479"/>
                  </a:lnTo>
                  <a:lnTo>
                    <a:pt x="265" y="477"/>
                  </a:lnTo>
                  <a:lnTo>
                    <a:pt x="266" y="477"/>
                  </a:lnTo>
                  <a:lnTo>
                    <a:pt x="268" y="477"/>
                  </a:lnTo>
                  <a:lnTo>
                    <a:pt x="270" y="477"/>
                  </a:lnTo>
                  <a:lnTo>
                    <a:pt x="270" y="476"/>
                  </a:lnTo>
                  <a:lnTo>
                    <a:pt x="272" y="474"/>
                  </a:lnTo>
                  <a:lnTo>
                    <a:pt x="273" y="474"/>
                  </a:lnTo>
                  <a:lnTo>
                    <a:pt x="273" y="472"/>
                  </a:lnTo>
                  <a:lnTo>
                    <a:pt x="270" y="474"/>
                  </a:lnTo>
                  <a:lnTo>
                    <a:pt x="268" y="474"/>
                  </a:lnTo>
                  <a:lnTo>
                    <a:pt x="268" y="472"/>
                  </a:lnTo>
                  <a:lnTo>
                    <a:pt x="268" y="470"/>
                  </a:lnTo>
                  <a:lnTo>
                    <a:pt x="266" y="470"/>
                  </a:lnTo>
                  <a:lnTo>
                    <a:pt x="266" y="469"/>
                  </a:lnTo>
                  <a:lnTo>
                    <a:pt x="263" y="469"/>
                  </a:lnTo>
                  <a:lnTo>
                    <a:pt x="263" y="467"/>
                  </a:lnTo>
                  <a:lnTo>
                    <a:pt x="261" y="465"/>
                  </a:lnTo>
                  <a:lnTo>
                    <a:pt x="263" y="463"/>
                  </a:lnTo>
                  <a:lnTo>
                    <a:pt x="259" y="463"/>
                  </a:lnTo>
                  <a:lnTo>
                    <a:pt x="258" y="463"/>
                  </a:lnTo>
                  <a:lnTo>
                    <a:pt x="256" y="463"/>
                  </a:lnTo>
                  <a:lnTo>
                    <a:pt x="256" y="462"/>
                  </a:lnTo>
                  <a:lnTo>
                    <a:pt x="254" y="462"/>
                  </a:lnTo>
                  <a:lnTo>
                    <a:pt x="254" y="460"/>
                  </a:lnTo>
                  <a:lnTo>
                    <a:pt x="254" y="458"/>
                  </a:lnTo>
                  <a:lnTo>
                    <a:pt x="254" y="456"/>
                  </a:lnTo>
                  <a:lnTo>
                    <a:pt x="251" y="456"/>
                  </a:lnTo>
                  <a:lnTo>
                    <a:pt x="249" y="456"/>
                  </a:lnTo>
                  <a:lnTo>
                    <a:pt x="247" y="458"/>
                  </a:lnTo>
                  <a:lnTo>
                    <a:pt x="245" y="458"/>
                  </a:lnTo>
                  <a:lnTo>
                    <a:pt x="244" y="456"/>
                  </a:lnTo>
                  <a:lnTo>
                    <a:pt x="242" y="455"/>
                  </a:lnTo>
                  <a:lnTo>
                    <a:pt x="242" y="453"/>
                  </a:lnTo>
                  <a:lnTo>
                    <a:pt x="242" y="451"/>
                  </a:lnTo>
                  <a:lnTo>
                    <a:pt x="240" y="451"/>
                  </a:lnTo>
                  <a:lnTo>
                    <a:pt x="240" y="449"/>
                  </a:lnTo>
                  <a:lnTo>
                    <a:pt x="237" y="446"/>
                  </a:lnTo>
                  <a:lnTo>
                    <a:pt x="237" y="444"/>
                  </a:lnTo>
                  <a:lnTo>
                    <a:pt x="235" y="444"/>
                  </a:lnTo>
                  <a:lnTo>
                    <a:pt x="235" y="443"/>
                  </a:lnTo>
                  <a:lnTo>
                    <a:pt x="235" y="441"/>
                  </a:lnTo>
                  <a:lnTo>
                    <a:pt x="237" y="439"/>
                  </a:lnTo>
                  <a:lnTo>
                    <a:pt x="238" y="439"/>
                  </a:lnTo>
                  <a:lnTo>
                    <a:pt x="238" y="437"/>
                  </a:lnTo>
                  <a:lnTo>
                    <a:pt x="237" y="437"/>
                  </a:lnTo>
                  <a:lnTo>
                    <a:pt x="230" y="439"/>
                  </a:lnTo>
                  <a:lnTo>
                    <a:pt x="226" y="441"/>
                  </a:lnTo>
                  <a:lnTo>
                    <a:pt x="225" y="443"/>
                  </a:lnTo>
                  <a:lnTo>
                    <a:pt x="223" y="443"/>
                  </a:lnTo>
                  <a:lnTo>
                    <a:pt x="221" y="443"/>
                  </a:lnTo>
                  <a:lnTo>
                    <a:pt x="216" y="443"/>
                  </a:lnTo>
                  <a:lnTo>
                    <a:pt x="212" y="443"/>
                  </a:lnTo>
                  <a:lnTo>
                    <a:pt x="209" y="443"/>
                  </a:lnTo>
                  <a:lnTo>
                    <a:pt x="207" y="443"/>
                  </a:lnTo>
                  <a:lnTo>
                    <a:pt x="205" y="441"/>
                  </a:lnTo>
                  <a:lnTo>
                    <a:pt x="200" y="441"/>
                  </a:lnTo>
                  <a:lnTo>
                    <a:pt x="198" y="441"/>
                  </a:lnTo>
                  <a:lnTo>
                    <a:pt x="197" y="441"/>
                  </a:lnTo>
                  <a:lnTo>
                    <a:pt x="197" y="443"/>
                  </a:lnTo>
                  <a:lnTo>
                    <a:pt x="195" y="443"/>
                  </a:lnTo>
                  <a:lnTo>
                    <a:pt x="193" y="441"/>
                  </a:lnTo>
                  <a:lnTo>
                    <a:pt x="191" y="441"/>
                  </a:lnTo>
                  <a:lnTo>
                    <a:pt x="188" y="439"/>
                  </a:lnTo>
                  <a:lnTo>
                    <a:pt x="186" y="441"/>
                  </a:lnTo>
                  <a:lnTo>
                    <a:pt x="186" y="443"/>
                  </a:lnTo>
                  <a:lnTo>
                    <a:pt x="183" y="444"/>
                  </a:lnTo>
                  <a:lnTo>
                    <a:pt x="183" y="443"/>
                  </a:lnTo>
                  <a:lnTo>
                    <a:pt x="183" y="441"/>
                  </a:lnTo>
                  <a:lnTo>
                    <a:pt x="181" y="441"/>
                  </a:lnTo>
                  <a:lnTo>
                    <a:pt x="179" y="441"/>
                  </a:lnTo>
                  <a:lnTo>
                    <a:pt x="178" y="441"/>
                  </a:lnTo>
                  <a:lnTo>
                    <a:pt x="176" y="439"/>
                  </a:lnTo>
                  <a:lnTo>
                    <a:pt x="174" y="439"/>
                  </a:lnTo>
                  <a:lnTo>
                    <a:pt x="172" y="439"/>
                  </a:lnTo>
                  <a:lnTo>
                    <a:pt x="171" y="437"/>
                  </a:lnTo>
                  <a:lnTo>
                    <a:pt x="171" y="436"/>
                  </a:lnTo>
                  <a:lnTo>
                    <a:pt x="172" y="436"/>
                  </a:lnTo>
                  <a:lnTo>
                    <a:pt x="169" y="434"/>
                  </a:lnTo>
                  <a:lnTo>
                    <a:pt x="165" y="434"/>
                  </a:lnTo>
                  <a:lnTo>
                    <a:pt x="165" y="437"/>
                  </a:lnTo>
                  <a:lnTo>
                    <a:pt x="164" y="439"/>
                  </a:lnTo>
                  <a:lnTo>
                    <a:pt x="162" y="441"/>
                  </a:lnTo>
                  <a:lnTo>
                    <a:pt x="160" y="439"/>
                  </a:lnTo>
                  <a:lnTo>
                    <a:pt x="160" y="437"/>
                  </a:lnTo>
                  <a:lnTo>
                    <a:pt x="158" y="437"/>
                  </a:lnTo>
                  <a:lnTo>
                    <a:pt x="155" y="437"/>
                  </a:lnTo>
                  <a:lnTo>
                    <a:pt x="153" y="436"/>
                  </a:lnTo>
                  <a:lnTo>
                    <a:pt x="151" y="436"/>
                  </a:lnTo>
                  <a:lnTo>
                    <a:pt x="151" y="437"/>
                  </a:lnTo>
                  <a:lnTo>
                    <a:pt x="150" y="437"/>
                  </a:lnTo>
                  <a:lnTo>
                    <a:pt x="146" y="436"/>
                  </a:lnTo>
                  <a:lnTo>
                    <a:pt x="146" y="434"/>
                  </a:lnTo>
                  <a:lnTo>
                    <a:pt x="143" y="434"/>
                  </a:lnTo>
                  <a:lnTo>
                    <a:pt x="139" y="434"/>
                  </a:lnTo>
                  <a:lnTo>
                    <a:pt x="137" y="434"/>
                  </a:lnTo>
                  <a:lnTo>
                    <a:pt x="136" y="432"/>
                  </a:lnTo>
                  <a:lnTo>
                    <a:pt x="134" y="432"/>
                  </a:lnTo>
                  <a:lnTo>
                    <a:pt x="132" y="432"/>
                  </a:lnTo>
                  <a:lnTo>
                    <a:pt x="132" y="429"/>
                  </a:lnTo>
                  <a:lnTo>
                    <a:pt x="130" y="427"/>
                  </a:lnTo>
                  <a:lnTo>
                    <a:pt x="129" y="427"/>
                  </a:lnTo>
                  <a:lnTo>
                    <a:pt x="130" y="425"/>
                  </a:lnTo>
                  <a:lnTo>
                    <a:pt x="130" y="423"/>
                  </a:lnTo>
                  <a:lnTo>
                    <a:pt x="130" y="420"/>
                  </a:lnTo>
                  <a:lnTo>
                    <a:pt x="129" y="418"/>
                  </a:lnTo>
                  <a:lnTo>
                    <a:pt x="129" y="416"/>
                  </a:lnTo>
                  <a:lnTo>
                    <a:pt x="127" y="416"/>
                  </a:lnTo>
                  <a:lnTo>
                    <a:pt x="125" y="416"/>
                  </a:lnTo>
                  <a:lnTo>
                    <a:pt x="122" y="422"/>
                  </a:lnTo>
                  <a:lnTo>
                    <a:pt x="120" y="422"/>
                  </a:lnTo>
                  <a:lnTo>
                    <a:pt x="118" y="420"/>
                  </a:lnTo>
                  <a:lnTo>
                    <a:pt x="117" y="420"/>
                  </a:lnTo>
                  <a:lnTo>
                    <a:pt x="110" y="413"/>
                  </a:lnTo>
                  <a:lnTo>
                    <a:pt x="111" y="413"/>
                  </a:lnTo>
                  <a:lnTo>
                    <a:pt x="113" y="411"/>
                  </a:lnTo>
                  <a:lnTo>
                    <a:pt x="117" y="409"/>
                  </a:lnTo>
                  <a:lnTo>
                    <a:pt x="118" y="408"/>
                  </a:lnTo>
                  <a:lnTo>
                    <a:pt x="120" y="408"/>
                  </a:lnTo>
                  <a:lnTo>
                    <a:pt x="120" y="406"/>
                  </a:lnTo>
                  <a:lnTo>
                    <a:pt x="122" y="406"/>
                  </a:lnTo>
                  <a:lnTo>
                    <a:pt x="123" y="406"/>
                  </a:lnTo>
                  <a:lnTo>
                    <a:pt x="123" y="404"/>
                  </a:lnTo>
                  <a:lnTo>
                    <a:pt x="125" y="404"/>
                  </a:lnTo>
                  <a:lnTo>
                    <a:pt x="125" y="402"/>
                  </a:lnTo>
                  <a:lnTo>
                    <a:pt x="123" y="402"/>
                  </a:lnTo>
                  <a:lnTo>
                    <a:pt x="123" y="401"/>
                  </a:lnTo>
                  <a:lnTo>
                    <a:pt x="123" y="399"/>
                  </a:lnTo>
                  <a:lnTo>
                    <a:pt x="123" y="397"/>
                  </a:lnTo>
                  <a:lnTo>
                    <a:pt x="123" y="394"/>
                  </a:lnTo>
                  <a:lnTo>
                    <a:pt x="125" y="390"/>
                  </a:lnTo>
                  <a:lnTo>
                    <a:pt x="125" y="389"/>
                  </a:lnTo>
                  <a:lnTo>
                    <a:pt x="125" y="387"/>
                  </a:lnTo>
                  <a:lnTo>
                    <a:pt x="125" y="383"/>
                  </a:lnTo>
                  <a:lnTo>
                    <a:pt x="123" y="383"/>
                  </a:lnTo>
                  <a:lnTo>
                    <a:pt x="122" y="383"/>
                  </a:lnTo>
                  <a:lnTo>
                    <a:pt x="120" y="383"/>
                  </a:lnTo>
                  <a:lnTo>
                    <a:pt x="118" y="382"/>
                  </a:lnTo>
                  <a:lnTo>
                    <a:pt x="117" y="380"/>
                  </a:lnTo>
                  <a:lnTo>
                    <a:pt x="115" y="378"/>
                  </a:lnTo>
                  <a:lnTo>
                    <a:pt x="115" y="376"/>
                  </a:lnTo>
                  <a:lnTo>
                    <a:pt x="111" y="376"/>
                  </a:lnTo>
                  <a:lnTo>
                    <a:pt x="108" y="375"/>
                  </a:lnTo>
                  <a:lnTo>
                    <a:pt x="104" y="375"/>
                  </a:lnTo>
                  <a:lnTo>
                    <a:pt x="101" y="371"/>
                  </a:lnTo>
                  <a:lnTo>
                    <a:pt x="97" y="369"/>
                  </a:lnTo>
                  <a:lnTo>
                    <a:pt x="96" y="369"/>
                  </a:lnTo>
                  <a:lnTo>
                    <a:pt x="92" y="369"/>
                  </a:lnTo>
                  <a:lnTo>
                    <a:pt x="85" y="369"/>
                  </a:lnTo>
                  <a:lnTo>
                    <a:pt x="83" y="369"/>
                  </a:lnTo>
                  <a:lnTo>
                    <a:pt x="83" y="368"/>
                  </a:lnTo>
                  <a:lnTo>
                    <a:pt x="87" y="366"/>
                  </a:lnTo>
                  <a:lnTo>
                    <a:pt x="87" y="364"/>
                  </a:lnTo>
                  <a:lnTo>
                    <a:pt x="90" y="362"/>
                  </a:lnTo>
                  <a:lnTo>
                    <a:pt x="92" y="362"/>
                  </a:lnTo>
                  <a:lnTo>
                    <a:pt x="94" y="361"/>
                  </a:lnTo>
                  <a:lnTo>
                    <a:pt x="94" y="359"/>
                  </a:lnTo>
                  <a:lnTo>
                    <a:pt x="96" y="357"/>
                  </a:lnTo>
                  <a:lnTo>
                    <a:pt x="97" y="357"/>
                  </a:lnTo>
                  <a:lnTo>
                    <a:pt x="99" y="355"/>
                  </a:lnTo>
                  <a:lnTo>
                    <a:pt x="101" y="354"/>
                  </a:lnTo>
                  <a:lnTo>
                    <a:pt x="103" y="354"/>
                  </a:lnTo>
                  <a:lnTo>
                    <a:pt x="103" y="350"/>
                  </a:lnTo>
                  <a:lnTo>
                    <a:pt x="104" y="347"/>
                  </a:lnTo>
                  <a:lnTo>
                    <a:pt x="104" y="345"/>
                  </a:lnTo>
                  <a:lnTo>
                    <a:pt x="106" y="345"/>
                  </a:lnTo>
                  <a:lnTo>
                    <a:pt x="106" y="343"/>
                  </a:lnTo>
                  <a:lnTo>
                    <a:pt x="104" y="341"/>
                  </a:lnTo>
                  <a:lnTo>
                    <a:pt x="103" y="341"/>
                  </a:lnTo>
                  <a:lnTo>
                    <a:pt x="101" y="341"/>
                  </a:lnTo>
                  <a:lnTo>
                    <a:pt x="99" y="343"/>
                  </a:lnTo>
                  <a:lnTo>
                    <a:pt x="99" y="341"/>
                  </a:lnTo>
                  <a:lnTo>
                    <a:pt x="99" y="340"/>
                  </a:lnTo>
                  <a:lnTo>
                    <a:pt x="99" y="334"/>
                  </a:lnTo>
                  <a:lnTo>
                    <a:pt x="99" y="333"/>
                  </a:lnTo>
                  <a:lnTo>
                    <a:pt x="97" y="333"/>
                  </a:lnTo>
                  <a:lnTo>
                    <a:pt x="96" y="333"/>
                  </a:lnTo>
                  <a:lnTo>
                    <a:pt x="96" y="334"/>
                  </a:lnTo>
                  <a:lnTo>
                    <a:pt x="94" y="334"/>
                  </a:lnTo>
                  <a:lnTo>
                    <a:pt x="94" y="333"/>
                  </a:lnTo>
                  <a:lnTo>
                    <a:pt x="92" y="329"/>
                  </a:lnTo>
                  <a:lnTo>
                    <a:pt x="92" y="328"/>
                  </a:lnTo>
                  <a:lnTo>
                    <a:pt x="90" y="328"/>
                  </a:lnTo>
                  <a:lnTo>
                    <a:pt x="83" y="328"/>
                  </a:lnTo>
                  <a:lnTo>
                    <a:pt x="80" y="328"/>
                  </a:lnTo>
                  <a:lnTo>
                    <a:pt x="76" y="329"/>
                  </a:lnTo>
                  <a:lnTo>
                    <a:pt x="75" y="329"/>
                  </a:lnTo>
                  <a:lnTo>
                    <a:pt x="73" y="329"/>
                  </a:lnTo>
                  <a:lnTo>
                    <a:pt x="71" y="328"/>
                  </a:lnTo>
                  <a:lnTo>
                    <a:pt x="71" y="326"/>
                  </a:lnTo>
                  <a:lnTo>
                    <a:pt x="69" y="322"/>
                  </a:lnTo>
                  <a:lnTo>
                    <a:pt x="69" y="321"/>
                  </a:lnTo>
                  <a:lnTo>
                    <a:pt x="69" y="317"/>
                  </a:lnTo>
                  <a:lnTo>
                    <a:pt x="69" y="315"/>
                  </a:lnTo>
                  <a:lnTo>
                    <a:pt x="71" y="314"/>
                  </a:lnTo>
                  <a:lnTo>
                    <a:pt x="71" y="310"/>
                  </a:lnTo>
                  <a:lnTo>
                    <a:pt x="71" y="308"/>
                  </a:lnTo>
                  <a:lnTo>
                    <a:pt x="71" y="305"/>
                  </a:lnTo>
                  <a:lnTo>
                    <a:pt x="71" y="303"/>
                  </a:lnTo>
                  <a:lnTo>
                    <a:pt x="71" y="301"/>
                  </a:lnTo>
                  <a:lnTo>
                    <a:pt x="69" y="303"/>
                  </a:lnTo>
                  <a:lnTo>
                    <a:pt x="68" y="301"/>
                  </a:lnTo>
                  <a:lnTo>
                    <a:pt x="69" y="300"/>
                  </a:lnTo>
                  <a:lnTo>
                    <a:pt x="73" y="298"/>
                  </a:lnTo>
                  <a:lnTo>
                    <a:pt x="75" y="296"/>
                  </a:lnTo>
                  <a:lnTo>
                    <a:pt x="75" y="293"/>
                  </a:lnTo>
                  <a:lnTo>
                    <a:pt x="75" y="289"/>
                  </a:lnTo>
                  <a:lnTo>
                    <a:pt x="76" y="287"/>
                  </a:lnTo>
                  <a:lnTo>
                    <a:pt x="78" y="284"/>
                  </a:lnTo>
                  <a:lnTo>
                    <a:pt x="80" y="282"/>
                  </a:lnTo>
                  <a:lnTo>
                    <a:pt x="80" y="275"/>
                  </a:lnTo>
                  <a:lnTo>
                    <a:pt x="80" y="272"/>
                  </a:lnTo>
                  <a:lnTo>
                    <a:pt x="82" y="270"/>
                  </a:lnTo>
                  <a:lnTo>
                    <a:pt x="85" y="268"/>
                  </a:lnTo>
                  <a:lnTo>
                    <a:pt x="85" y="267"/>
                  </a:lnTo>
                  <a:lnTo>
                    <a:pt x="85" y="265"/>
                  </a:lnTo>
                  <a:lnTo>
                    <a:pt x="83" y="265"/>
                  </a:lnTo>
                  <a:lnTo>
                    <a:pt x="82" y="260"/>
                  </a:lnTo>
                  <a:lnTo>
                    <a:pt x="82" y="258"/>
                  </a:lnTo>
                  <a:lnTo>
                    <a:pt x="82" y="256"/>
                  </a:lnTo>
                  <a:lnTo>
                    <a:pt x="80" y="253"/>
                  </a:lnTo>
                  <a:lnTo>
                    <a:pt x="78" y="253"/>
                  </a:lnTo>
                  <a:lnTo>
                    <a:pt x="78" y="251"/>
                  </a:lnTo>
                  <a:lnTo>
                    <a:pt x="82" y="247"/>
                  </a:lnTo>
                  <a:lnTo>
                    <a:pt x="83" y="246"/>
                  </a:lnTo>
                  <a:lnTo>
                    <a:pt x="80" y="244"/>
                  </a:lnTo>
                  <a:lnTo>
                    <a:pt x="76" y="244"/>
                  </a:lnTo>
                  <a:lnTo>
                    <a:pt x="69" y="244"/>
                  </a:lnTo>
                  <a:lnTo>
                    <a:pt x="66" y="246"/>
                  </a:lnTo>
                  <a:lnTo>
                    <a:pt x="63" y="246"/>
                  </a:lnTo>
                  <a:lnTo>
                    <a:pt x="59" y="247"/>
                  </a:lnTo>
                  <a:lnTo>
                    <a:pt x="54" y="247"/>
                  </a:lnTo>
                  <a:lnTo>
                    <a:pt x="50" y="247"/>
                  </a:lnTo>
                  <a:lnTo>
                    <a:pt x="47" y="249"/>
                  </a:lnTo>
                  <a:lnTo>
                    <a:pt x="45" y="249"/>
                  </a:lnTo>
                  <a:lnTo>
                    <a:pt x="43" y="249"/>
                  </a:lnTo>
                  <a:lnTo>
                    <a:pt x="42" y="249"/>
                  </a:lnTo>
                  <a:lnTo>
                    <a:pt x="40" y="249"/>
                  </a:lnTo>
                  <a:lnTo>
                    <a:pt x="36" y="249"/>
                  </a:lnTo>
                  <a:lnTo>
                    <a:pt x="35" y="247"/>
                  </a:lnTo>
                  <a:lnTo>
                    <a:pt x="31" y="246"/>
                  </a:lnTo>
                  <a:lnTo>
                    <a:pt x="31" y="244"/>
                  </a:lnTo>
                  <a:lnTo>
                    <a:pt x="29" y="242"/>
                  </a:lnTo>
                  <a:lnTo>
                    <a:pt x="28" y="240"/>
                  </a:lnTo>
                  <a:lnTo>
                    <a:pt x="26" y="240"/>
                  </a:lnTo>
                  <a:lnTo>
                    <a:pt x="26" y="242"/>
                  </a:lnTo>
                  <a:lnTo>
                    <a:pt x="24" y="244"/>
                  </a:lnTo>
                  <a:lnTo>
                    <a:pt x="22" y="244"/>
                  </a:lnTo>
                  <a:lnTo>
                    <a:pt x="21" y="246"/>
                  </a:lnTo>
                  <a:lnTo>
                    <a:pt x="17" y="246"/>
                  </a:lnTo>
                  <a:lnTo>
                    <a:pt x="15" y="246"/>
                  </a:lnTo>
                  <a:lnTo>
                    <a:pt x="14" y="247"/>
                  </a:lnTo>
                  <a:lnTo>
                    <a:pt x="12" y="249"/>
                  </a:lnTo>
                  <a:lnTo>
                    <a:pt x="10" y="249"/>
                  </a:lnTo>
                  <a:lnTo>
                    <a:pt x="5" y="249"/>
                  </a:lnTo>
                  <a:lnTo>
                    <a:pt x="3" y="249"/>
                  </a:lnTo>
                  <a:lnTo>
                    <a:pt x="3" y="247"/>
                  </a:lnTo>
                  <a:lnTo>
                    <a:pt x="2" y="247"/>
                  </a:lnTo>
                  <a:lnTo>
                    <a:pt x="0" y="246"/>
                  </a:lnTo>
                  <a:lnTo>
                    <a:pt x="0" y="244"/>
                  </a:lnTo>
                  <a:lnTo>
                    <a:pt x="2" y="244"/>
                  </a:lnTo>
                  <a:lnTo>
                    <a:pt x="5" y="242"/>
                  </a:lnTo>
                  <a:lnTo>
                    <a:pt x="7" y="239"/>
                  </a:lnTo>
                  <a:lnTo>
                    <a:pt x="9" y="237"/>
                  </a:lnTo>
                  <a:lnTo>
                    <a:pt x="10" y="235"/>
                  </a:lnTo>
                  <a:lnTo>
                    <a:pt x="10" y="233"/>
                  </a:lnTo>
                  <a:lnTo>
                    <a:pt x="9" y="232"/>
                  </a:lnTo>
                  <a:lnTo>
                    <a:pt x="9" y="230"/>
                  </a:lnTo>
                  <a:lnTo>
                    <a:pt x="9" y="228"/>
                  </a:lnTo>
                  <a:lnTo>
                    <a:pt x="10" y="226"/>
                  </a:lnTo>
                  <a:lnTo>
                    <a:pt x="10" y="223"/>
                  </a:lnTo>
                  <a:lnTo>
                    <a:pt x="12" y="223"/>
                  </a:lnTo>
                  <a:lnTo>
                    <a:pt x="15" y="219"/>
                  </a:lnTo>
                  <a:lnTo>
                    <a:pt x="19" y="216"/>
                  </a:lnTo>
                  <a:lnTo>
                    <a:pt x="21" y="214"/>
                  </a:lnTo>
                  <a:lnTo>
                    <a:pt x="21" y="212"/>
                  </a:lnTo>
                  <a:lnTo>
                    <a:pt x="22" y="207"/>
                  </a:lnTo>
                  <a:lnTo>
                    <a:pt x="22" y="206"/>
                  </a:lnTo>
                  <a:lnTo>
                    <a:pt x="26" y="200"/>
                  </a:lnTo>
                  <a:lnTo>
                    <a:pt x="24" y="199"/>
                  </a:lnTo>
                  <a:lnTo>
                    <a:pt x="26" y="195"/>
                  </a:lnTo>
                  <a:lnTo>
                    <a:pt x="28" y="192"/>
                  </a:lnTo>
                  <a:lnTo>
                    <a:pt x="31" y="183"/>
                  </a:lnTo>
                  <a:lnTo>
                    <a:pt x="35" y="179"/>
                  </a:lnTo>
                  <a:lnTo>
                    <a:pt x="49" y="167"/>
                  </a:lnTo>
                  <a:lnTo>
                    <a:pt x="52" y="165"/>
                  </a:lnTo>
                  <a:lnTo>
                    <a:pt x="52" y="164"/>
                  </a:lnTo>
                  <a:lnTo>
                    <a:pt x="56" y="146"/>
                  </a:lnTo>
                  <a:lnTo>
                    <a:pt x="56" y="139"/>
                  </a:lnTo>
                  <a:lnTo>
                    <a:pt x="54" y="129"/>
                  </a:lnTo>
                  <a:lnTo>
                    <a:pt x="52" y="122"/>
                  </a:lnTo>
                  <a:lnTo>
                    <a:pt x="52" y="115"/>
                  </a:lnTo>
                  <a:lnTo>
                    <a:pt x="52" y="113"/>
                  </a:lnTo>
                  <a:lnTo>
                    <a:pt x="50" y="111"/>
                  </a:lnTo>
                  <a:lnTo>
                    <a:pt x="50" y="110"/>
                  </a:lnTo>
                  <a:lnTo>
                    <a:pt x="50" y="108"/>
                  </a:lnTo>
                  <a:lnTo>
                    <a:pt x="50" y="106"/>
                  </a:lnTo>
                  <a:lnTo>
                    <a:pt x="47" y="94"/>
                  </a:lnTo>
                  <a:lnTo>
                    <a:pt x="40" y="94"/>
                  </a:lnTo>
                  <a:lnTo>
                    <a:pt x="38" y="94"/>
                  </a:lnTo>
                  <a:lnTo>
                    <a:pt x="38" y="92"/>
                  </a:lnTo>
                  <a:lnTo>
                    <a:pt x="33" y="94"/>
                  </a:lnTo>
                  <a:lnTo>
                    <a:pt x="31" y="94"/>
                  </a:lnTo>
                  <a:lnTo>
                    <a:pt x="21" y="94"/>
                  </a:lnTo>
                  <a:lnTo>
                    <a:pt x="17" y="92"/>
                  </a:lnTo>
                  <a:lnTo>
                    <a:pt x="21" y="56"/>
                  </a:lnTo>
                  <a:lnTo>
                    <a:pt x="21" y="54"/>
                  </a:lnTo>
                  <a:lnTo>
                    <a:pt x="21" y="52"/>
                  </a:lnTo>
                  <a:lnTo>
                    <a:pt x="21" y="50"/>
                  </a:lnTo>
                  <a:lnTo>
                    <a:pt x="21" y="49"/>
                  </a:lnTo>
                  <a:lnTo>
                    <a:pt x="22" y="36"/>
                  </a:lnTo>
                  <a:lnTo>
                    <a:pt x="50" y="35"/>
                  </a:lnTo>
                  <a:lnTo>
                    <a:pt x="52" y="12"/>
                  </a:lnTo>
                  <a:lnTo>
                    <a:pt x="237" y="16"/>
                  </a:lnTo>
                  <a:lnTo>
                    <a:pt x="247" y="17"/>
                  </a:lnTo>
                  <a:lnTo>
                    <a:pt x="254" y="19"/>
                  </a:lnTo>
                  <a:lnTo>
                    <a:pt x="261" y="19"/>
                  </a:lnTo>
                  <a:lnTo>
                    <a:pt x="333" y="3"/>
                  </a:lnTo>
                  <a:lnTo>
                    <a:pt x="343" y="3"/>
                  </a:lnTo>
                  <a:lnTo>
                    <a:pt x="362" y="3"/>
                  </a:lnTo>
                  <a:lnTo>
                    <a:pt x="367" y="3"/>
                  </a:lnTo>
                  <a:lnTo>
                    <a:pt x="381" y="0"/>
                  </a:lnTo>
                  <a:lnTo>
                    <a:pt x="385" y="0"/>
                  </a:lnTo>
                  <a:lnTo>
                    <a:pt x="421" y="16"/>
                  </a:lnTo>
                  <a:lnTo>
                    <a:pt x="423" y="17"/>
                  </a:lnTo>
                  <a:lnTo>
                    <a:pt x="427" y="17"/>
                  </a:lnTo>
                  <a:lnTo>
                    <a:pt x="428" y="17"/>
                  </a:lnTo>
                  <a:lnTo>
                    <a:pt x="434" y="10"/>
                  </a:lnTo>
                  <a:lnTo>
                    <a:pt x="446" y="12"/>
                  </a:lnTo>
                  <a:lnTo>
                    <a:pt x="448" y="12"/>
                  </a:lnTo>
                  <a:lnTo>
                    <a:pt x="451" y="12"/>
                  </a:lnTo>
                  <a:lnTo>
                    <a:pt x="458" y="12"/>
                  </a:lnTo>
                  <a:lnTo>
                    <a:pt x="458" y="14"/>
                  </a:lnTo>
                  <a:lnTo>
                    <a:pt x="458" y="16"/>
                  </a:lnTo>
                  <a:lnTo>
                    <a:pt x="460" y="16"/>
                  </a:lnTo>
                  <a:lnTo>
                    <a:pt x="460" y="17"/>
                  </a:lnTo>
                  <a:lnTo>
                    <a:pt x="460" y="19"/>
                  </a:lnTo>
                  <a:lnTo>
                    <a:pt x="460" y="21"/>
                  </a:lnTo>
                  <a:lnTo>
                    <a:pt x="461" y="21"/>
                  </a:lnTo>
                  <a:lnTo>
                    <a:pt x="461" y="23"/>
                  </a:lnTo>
                  <a:lnTo>
                    <a:pt x="461" y="24"/>
                  </a:lnTo>
                  <a:lnTo>
                    <a:pt x="461" y="26"/>
                  </a:lnTo>
                  <a:lnTo>
                    <a:pt x="461" y="28"/>
                  </a:lnTo>
                  <a:lnTo>
                    <a:pt x="463" y="28"/>
                  </a:lnTo>
                  <a:lnTo>
                    <a:pt x="463" y="30"/>
                  </a:lnTo>
                  <a:lnTo>
                    <a:pt x="463" y="31"/>
                  </a:lnTo>
                  <a:lnTo>
                    <a:pt x="463" y="33"/>
                  </a:lnTo>
                  <a:lnTo>
                    <a:pt x="463" y="35"/>
                  </a:lnTo>
                  <a:lnTo>
                    <a:pt x="463" y="36"/>
                  </a:lnTo>
                  <a:lnTo>
                    <a:pt x="461" y="36"/>
                  </a:lnTo>
                  <a:lnTo>
                    <a:pt x="461" y="38"/>
                  </a:lnTo>
                  <a:lnTo>
                    <a:pt x="463" y="38"/>
                  </a:lnTo>
                  <a:lnTo>
                    <a:pt x="463" y="40"/>
                  </a:lnTo>
                  <a:lnTo>
                    <a:pt x="461" y="40"/>
                  </a:lnTo>
                  <a:lnTo>
                    <a:pt x="461" y="42"/>
                  </a:lnTo>
                  <a:lnTo>
                    <a:pt x="461" y="43"/>
                  </a:lnTo>
                  <a:lnTo>
                    <a:pt x="461" y="45"/>
                  </a:lnTo>
                  <a:lnTo>
                    <a:pt x="461" y="47"/>
                  </a:lnTo>
                  <a:lnTo>
                    <a:pt x="461" y="49"/>
                  </a:lnTo>
                  <a:lnTo>
                    <a:pt x="461" y="50"/>
                  </a:lnTo>
                  <a:lnTo>
                    <a:pt x="461" y="52"/>
                  </a:lnTo>
                  <a:lnTo>
                    <a:pt x="461" y="54"/>
                  </a:lnTo>
                  <a:lnTo>
                    <a:pt x="460" y="54"/>
                  </a:lnTo>
                  <a:lnTo>
                    <a:pt x="460" y="56"/>
                  </a:lnTo>
                  <a:lnTo>
                    <a:pt x="461" y="56"/>
                  </a:lnTo>
                  <a:lnTo>
                    <a:pt x="463" y="56"/>
                  </a:lnTo>
                  <a:lnTo>
                    <a:pt x="465" y="56"/>
                  </a:lnTo>
                  <a:lnTo>
                    <a:pt x="467" y="56"/>
                  </a:lnTo>
                  <a:lnTo>
                    <a:pt x="470" y="56"/>
                  </a:lnTo>
                  <a:lnTo>
                    <a:pt x="470" y="57"/>
                  </a:lnTo>
                  <a:lnTo>
                    <a:pt x="472" y="56"/>
                  </a:lnTo>
                  <a:lnTo>
                    <a:pt x="472" y="54"/>
                  </a:lnTo>
                  <a:lnTo>
                    <a:pt x="472" y="52"/>
                  </a:lnTo>
                  <a:lnTo>
                    <a:pt x="474" y="52"/>
                  </a:lnTo>
                  <a:lnTo>
                    <a:pt x="475" y="52"/>
                  </a:lnTo>
                  <a:lnTo>
                    <a:pt x="475" y="50"/>
                  </a:lnTo>
                  <a:lnTo>
                    <a:pt x="477" y="50"/>
                  </a:lnTo>
                  <a:lnTo>
                    <a:pt x="479" y="50"/>
                  </a:lnTo>
                  <a:lnTo>
                    <a:pt x="481" y="50"/>
                  </a:lnTo>
                  <a:lnTo>
                    <a:pt x="482" y="50"/>
                  </a:lnTo>
                  <a:lnTo>
                    <a:pt x="484" y="50"/>
                  </a:lnTo>
                  <a:lnTo>
                    <a:pt x="486" y="47"/>
                  </a:lnTo>
                  <a:lnTo>
                    <a:pt x="486" y="45"/>
                  </a:lnTo>
                  <a:lnTo>
                    <a:pt x="488" y="43"/>
                  </a:lnTo>
                  <a:lnTo>
                    <a:pt x="489" y="40"/>
                  </a:lnTo>
                  <a:lnTo>
                    <a:pt x="489" y="38"/>
                  </a:lnTo>
                  <a:lnTo>
                    <a:pt x="489" y="36"/>
                  </a:lnTo>
                  <a:lnTo>
                    <a:pt x="489" y="35"/>
                  </a:lnTo>
                  <a:lnTo>
                    <a:pt x="491" y="35"/>
                  </a:lnTo>
                  <a:lnTo>
                    <a:pt x="493" y="35"/>
                  </a:lnTo>
                  <a:lnTo>
                    <a:pt x="495" y="35"/>
                  </a:lnTo>
                  <a:lnTo>
                    <a:pt x="496" y="35"/>
                  </a:lnTo>
                  <a:lnTo>
                    <a:pt x="496" y="36"/>
                  </a:lnTo>
                  <a:lnTo>
                    <a:pt x="496" y="38"/>
                  </a:lnTo>
                  <a:lnTo>
                    <a:pt x="498" y="38"/>
                  </a:lnTo>
                  <a:lnTo>
                    <a:pt x="500" y="38"/>
                  </a:lnTo>
                  <a:lnTo>
                    <a:pt x="500" y="36"/>
                  </a:lnTo>
                  <a:lnTo>
                    <a:pt x="502" y="36"/>
                  </a:lnTo>
                  <a:lnTo>
                    <a:pt x="502" y="38"/>
                  </a:lnTo>
                  <a:lnTo>
                    <a:pt x="500" y="38"/>
                  </a:lnTo>
                  <a:lnTo>
                    <a:pt x="500" y="40"/>
                  </a:lnTo>
                  <a:lnTo>
                    <a:pt x="502" y="40"/>
                  </a:lnTo>
                  <a:lnTo>
                    <a:pt x="503" y="40"/>
                  </a:lnTo>
                  <a:lnTo>
                    <a:pt x="505" y="40"/>
                  </a:lnTo>
                  <a:lnTo>
                    <a:pt x="505" y="38"/>
                  </a:lnTo>
                  <a:lnTo>
                    <a:pt x="507" y="38"/>
                  </a:lnTo>
                  <a:lnTo>
                    <a:pt x="507" y="40"/>
                  </a:lnTo>
                  <a:lnTo>
                    <a:pt x="507" y="43"/>
                  </a:lnTo>
                  <a:lnTo>
                    <a:pt x="505" y="45"/>
                  </a:lnTo>
                  <a:lnTo>
                    <a:pt x="505" y="47"/>
                  </a:lnTo>
                  <a:lnTo>
                    <a:pt x="507" y="47"/>
                  </a:lnTo>
                  <a:lnTo>
                    <a:pt x="509" y="49"/>
                  </a:lnTo>
                  <a:lnTo>
                    <a:pt x="509" y="50"/>
                  </a:lnTo>
                  <a:lnTo>
                    <a:pt x="509" y="52"/>
                  </a:lnTo>
                  <a:lnTo>
                    <a:pt x="509" y="54"/>
                  </a:lnTo>
                  <a:lnTo>
                    <a:pt x="507" y="54"/>
                  </a:lnTo>
                  <a:lnTo>
                    <a:pt x="505" y="54"/>
                  </a:lnTo>
                  <a:lnTo>
                    <a:pt x="503" y="54"/>
                  </a:lnTo>
                  <a:lnTo>
                    <a:pt x="503" y="52"/>
                  </a:lnTo>
                  <a:lnTo>
                    <a:pt x="502" y="52"/>
                  </a:lnTo>
                  <a:lnTo>
                    <a:pt x="500" y="52"/>
                  </a:lnTo>
                  <a:lnTo>
                    <a:pt x="498" y="52"/>
                  </a:lnTo>
                  <a:lnTo>
                    <a:pt x="498" y="54"/>
                  </a:lnTo>
                  <a:lnTo>
                    <a:pt x="496" y="54"/>
                  </a:lnTo>
                  <a:lnTo>
                    <a:pt x="495" y="54"/>
                  </a:lnTo>
                  <a:lnTo>
                    <a:pt x="493" y="54"/>
                  </a:lnTo>
                  <a:lnTo>
                    <a:pt x="493" y="57"/>
                  </a:lnTo>
                  <a:lnTo>
                    <a:pt x="486" y="57"/>
                  </a:lnTo>
                  <a:lnTo>
                    <a:pt x="484" y="57"/>
                  </a:lnTo>
                  <a:lnTo>
                    <a:pt x="484" y="59"/>
                  </a:lnTo>
                  <a:lnTo>
                    <a:pt x="481" y="57"/>
                  </a:lnTo>
                  <a:lnTo>
                    <a:pt x="481" y="59"/>
                  </a:lnTo>
                  <a:lnTo>
                    <a:pt x="482" y="61"/>
                  </a:lnTo>
                  <a:lnTo>
                    <a:pt x="484" y="61"/>
                  </a:lnTo>
                  <a:lnTo>
                    <a:pt x="486" y="63"/>
                  </a:lnTo>
                  <a:lnTo>
                    <a:pt x="489" y="63"/>
                  </a:lnTo>
                  <a:lnTo>
                    <a:pt x="491" y="63"/>
                  </a:lnTo>
                  <a:lnTo>
                    <a:pt x="491" y="64"/>
                  </a:lnTo>
                  <a:lnTo>
                    <a:pt x="491" y="66"/>
                  </a:lnTo>
                  <a:lnTo>
                    <a:pt x="489" y="68"/>
                  </a:lnTo>
                  <a:lnTo>
                    <a:pt x="489" y="70"/>
                  </a:lnTo>
                  <a:lnTo>
                    <a:pt x="493" y="75"/>
                  </a:lnTo>
                  <a:lnTo>
                    <a:pt x="493" y="77"/>
                  </a:lnTo>
                  <a:lnTo>
                    <a:pt x="489" y="78"/>
                  </a:lnTo>
                  <a:lnTo>
                    <a:pt x="488" y="78"/>
                  </a:lnTo>
                  <a:lnTo>
                    <a:pt x="491" y="84"/>
                  </a:lnTo>
                  <a:lnTo>
                    <a:pt x="495" y="87"/>
                  </a:lnTo>
                  <a:lnTo>
                    <a:pt x="493" y="89"/>
                  </a:lnTo>
                  <a:lnTo>
                    <a:pt x="491" y="91"/>
                  </a:lnTo>
                  <a:lnTo>
                    <a:pt x="489" y="91"/>
                  </a:lnTo>
                  <a:lnTo>
                    <a:pt x="488" y="92"/>
                  </a:lnTo>
                  <a:lnTo>
                    <a:pt x="486" y="92"/>
                  </a:lnTo>
                  <a:lnTo>
                    <a:pt x="484" y="92"/>
                  </a:lnTo>
                  <a:lnTo>
                    <a:pt x="484" y="97"/>
                  </a:lnTo>
                  <a:lnTo>
                    <a:pt x="484" y="99"/>
                  </a:lnTo>
                  <a:lnTo>
                    <a:pt x="482" y="99"/>
                  </a:lnTo>
                  <a:lnTo>
                    <a:pt x="482" y="104"/>
                  </a:lnTo>
                  <a:lnTo>
                    <a:pt x="481" y="108"/>
                  </a:lnTo>
                  <a:lnTo>
                    <a:pt x="477" y="110"/>
                  </a:lnTo>
                  <a:lnTo>
                    <a:pt x="475" y="110"/>
                  </a:lnTo>
                  <a:lnTo>
                    <a:pt x="472" y="110"/>
                  </a:lnTo>
                  <a:lnTo>
                    <a:pt x="470" y="111"/>
                  </a:lnTo>
                  <a:lnTo>
                    <a:pt x="468" y="115"/>
                  </a:lnTo>
                  <a:lnTo>
                    <a:pt x="467" y="115"/>
                  </a:lnTo>
                  <a:lnTo>
                    <a:pt x="465" y="115"/>
                  </a:lnTo>
                  <a:lnTo>
                    <a:pt x="463" y="115"/>
                  </a:lnTo>
                  <a:lnTo>
                    <a:pt x="461" y="115"/>
                  </a:lnTo>
                  <a:lnTo>
                    <a:pt x="460" y="115"/>
                  </a:lnTo>
                  <a:lnTo>
                    <a:pt x="458" y="115"/>
                  </a:lnTo>
                  <a:lnTo>
                    <a:pt x="456" y="115"/>
                  </a:lnTo>
                  <a:lnTo>
                    <a:pt x="451" y="113"/>
                  </a:lnTo>
                  <a:lnTo>
                    <a:pt x="449" y="113"/>
                  </a:lnTo>
                  <a:lnTo>
                    <a:pt x="448" y="113"/>
                  </a:lnTo>
                  <a:lnTo>
                    <a:pt x="448" y="115"/>
                  </a:lnTo>
                  <a:lnTo>
                    <a:pt x="448" y="118"/>
                  </a:lnTo>
                  <a:lnTo>
                    <a:pt x="444" y="120"/>
                  </a:lnTo>
                  <a:lnTo>
                    <a:pt x="442" y="120"/>
                  </a:lnTo>
                  <a:lnTo>
                    <a:pt x="441" y="120"/>
                  </a:lnTo>
                  <a:lnTo>
                    <a:pt x="439" y="122"/>
                  </a:lnTo>
                  <a:lnTo>
                    <a:pt x="439" y="124"/>
                  </a:lnTo>
                  <a:lnTo>
                    <a:pt x="439" y="125"/>
                  </a:lnTo>
                  <a:lnTo>
                    <a:pt x="441" y="127"/>
                  </a:lnTo>
                  <a:lnTo>
                    <a:pt x="441" y="129"/>
                  </a:lnTo>
                  <a:lnTo>
                    <a:pt x="442" y="129"/>
                  </a:lnTo>
                  <a:lnTo>
                    <a:pt x="444" y="129"/>
                  </a:lnTo>
                  <a:lnTo>
                    <a:pt x="448" y="129"/>
                  </a:lnTo>
                  <a:lnTo>
                    <a:pt x="449" y="127"/>
                  </a:lnTo>
                  <a:lnTo>
                    <a:pt x="451" y="127"/>
                  </a:lnTo>
                  <a:lnTo>
                    <a:pt x="453" y="129"/>
                  </a:lnTo>
                  <a:lnTo>
                    <a:pt x="455" y="129"/>
                  </a:lnTo>
                  <a:lnTo>
                    <a:pt x="455" y="131"/>
                  </a:lnTo>
                  <a:lnTo>
                    <a:pt x="458" y="131"/>
                  </a:lnTo>
                  <a:lnTo>
                    <a:pt x="461" y="131"/>
                  </a:lnTo>
                  <a:lnTo>
                    <a:pt x="463" y="131"/>
                  </a:lnTo>
                  <a:lnTo>
                    <a:pt x="467" y="134"/>
                  </a:lnTo>
                  <a:lnTo>
                    <a:pt x="472" y="134"/>
                  </a:lnTo>
                  <a:lnTo>
                    <a:pt x="479" y="136"/>
                  </a:lnTo>
                  <a:lnTo>
                    <a:pt x="482" y="136"/>
                  </a:lnTo>
                  <a:lnTo>
                    <a:pt x="510" y="162"/>
                  </a:lnTo>
                  <a:lnTo>
                    <a:pt x="522" y="171"/>
                  </a:lnTo>
                  <a:lnTo>
                    <a:pt x="524" y="172"/>
                  </a:lnTo>
                  <a:lnTo>
                    <a:pt x="526" y="172"/>
                  </a:lnTo>
                  <a:lnTo>
                    <a:pt x="529" y="174"/>
                  </a:lnTo>
                  <a:lnTo>
                    <a:pt x="535" y="176"/>
                  </a:lnTo>
                  <a:close/>
                </a:path>
              </a:pathLst>
            </a:custGeom>
            <a:solidFill>
              <a:srgbClr val="404040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347F715D-8F74-4A7E-B06F-05BFB99D6268}"/>
                </a:ext>
              </a:extLst>
            </p:cNvPr>
            <p:cNvSpPr>
              <a:spLocks/>
            </p:cNvSpPr>
            <p:nvPr/>
          </p:nvSpPr>
          <p:spPr bwMode="auto">
            <a:xfrm>
              <a:off x="7888288" y="3621088"/>
              <a:ext cx="558800" cy="484188"/>
            </a:xfrm>
            <a:custGeom>
              <a:avLst/>
              <a:gdLst>
                <a:gd name="T0" fmla="*/ 214 w 352"/>
                <a:gd name="T1" fmla="*/ 40 h 305"/>
                <a:gd name="T2" fmla="*/ 223 w 352"/>
                <a:gd name="T3" fmla="*/ 47 h 305"/>
                <a:gd name="T4" fmla="*/ 223 w 352"/>
                <a:gd name="T5" fmla="*/ 56 h 305"/>
                <a:gd name="T6" fmla="*/ 226 w 352"/>
                <a:gd name="T7" fmla="*/ 58 h 305"/>
                <a:gd name="T8" fmla="*/ 228 w 352"/>
                <a:gd name="T9" fmla="*/ 63 h 305"/>
                <a:gd name="T10" fmla="*/ 239 w 352"/>
                <a:gd name="T11" fmla="*/ 68 h 305"/>
                <a:gd name="T12" fmla="*/ 253 w 352"/>
                <a:gd name="T13" fmla="*/ 73 h 305"/>
                <a:gd name="T14" fmla="*/ 258 w 352"/>
                <a:gd name="T15" fmla="*/ 80 h 305"/>
                <a:gd name="T16" fmla="*/ 272 w 352"/>
                <a:gd name="T17" fmla="*/ 86 h 305"/>
                <a:gd name="T18" fmla="*/ 282 w 352"/>
                <a:gd name="T19" fmla="*/ 100 h 305"/>
                <a:gd name="T20" fmla="*/ 287 w 352"/>
                <a:gd name="T21" fmla="*/ 112 h 305"/>
                <a:gd name="T22" fmla="*/ 296 w 352"/>
                <a:gd name="T23" fmla="*/ 117 h 305"/>
                <a:gd name="T24" fmla="*/ 296 w 352"/>
                <a:gd name="T25" fmla="*/ 126 h 305"/>
                <a:gd name="T26" fmla="*/ 308 w 352"/>
                <a:gd name="T27" fmla="*/ 126 h 305"/>
                <a:gd name="T28" fmla="*/ 310 w 352"/>
                <a:gd name="T29" fmla="*/ 136 h 305"/>
                <a:gd name="T30" fmla="*/ 329 w 352"/>
                <a:gd name="T31" fmla="*/ 136 h 305"/>
                <a:gd name="T32" fmla="*/ 331 w 352"/>
                <a:gd name="T33" fmla="*/ 145 h 305"/>
                <a:gd name="T34" fmla="*/ 329 w 352"/>
                <a:gd name="T35" fmla="*/ 155 h 305"/>
                <a:gd name="T36" fmla="*/ 320 w 352"/>
                <a:gd name="T37" fmla="*/ 162 h 305"/>
                <a:gd name="T38" fmla="*/ 334 w 352"/>
                <a:gd name="T39" fmla="*/ 167 h 305"/>
                <a:gd name="T40" fmla="*/ 327 w 352"/>
                <a:gd name="T41" fmla="*/ 185 h 305"/>
                <a:gd name="T42" fmla="*/ 341 w 352"/>
                <a:gd name="T43" fmla="*/ 187 h 305"/>
                <a:gd name="T44" fmla="*/ 340 w 352"/>
                <a:gd name="T45" fmla="*/ 195 h 305"/>
                <a:gd name="T46" fmla="*/ 340 w 352"/>
                <a:gd name="T47" fmla="*/ 215 h 305"/>
                <a:gd name="T48" fmla="*/ 326 w 352"/>
                <a:gd name="T49" fmla="*/ 220 h 305"/>
                <a:gd name="T50" fmla="*/ 329 w 352"/>
                <a:gd name="T51" fmla="*/ 230 h 305"/>
                <a:gd name="T52" fmla="*/ 336 w 352"/>
                <a:gd name="T53" fmla="*/ 262 h 305"/>
                <a:gd name="T54" fmla="*/ 350 w 352"/>
                <a:gd name="T55" fmla="*/ 284 h 305"/>
                <a:gd name="T56" fmla="*/ 336 w 352"/>
                <a:gd name="T57" fmla="*/ 284 h 305"/>
                <a:gd name="T58" fmla="*/ 312 w 352"/>
                <a:gd name="T59" fmla="*/ 282 h 305"/>
                <a:gd name="T60" fmla="*/ 244 w 352"/>
                <a:gd name="T61" fmla="*/ 296 h 305"/>
                <a:gd name="T62" fmla="*/ 200 w 352"/>
                <a:gd name="T63" fmla="*/ 296 h 305"/>
                <a:gd name="T64" fmla="*/ 165 w 352"/>
                <a:gd name="T65" fmla="*/ 303 h 305"/>
                <a:gd name="T66" fmla="*/ 162 w 352"/>
                <a:gd name="T67" fmla="*/ 286 h 305"/>
                <a:gd name="T68" fmla="*/ 151 w 352"/>
                <a:gd name="T69" fmla="*/ 272 h 305"/>
                <a:gd name="T70" fmla="*/ 94 w 352"/>
                <a:gd name="T71" fmla="*/ 270 h 305"/>
                <a:gd name="T72" fmla="*/ 52 w 352"/>
                <a:gd name="T73" fmla="*/ 267 h 305"/>
                <a:gd name="T74" fmla="*/ 7 w 352"/>
                <a:gd name="T75" fmla="*/ 253 h 305"/>
                <a:gd name="T76" fmla="*/ 37 w 352"/>
                <a:gd name="T77" fmla="*/ 209 h 305"/>
                <a:gd name="T78" fmla="*/ 24 w 352"/>
                <a:gd name="T79" fmla="*/ 183 h 305"/>
                <a:gd name="T80" fmla="*/ 43 w 352"/>
                <a:gd name="T81" fmla="*/ 166 h 305"/>
                <a:gd name="T82" fmla="*/ 82 w 352"/>
                <a:gd name="T83" fmla="*/ 133 h 305"/>
                <a:gd name="T84" fmla="*/ 124 w 352"/>
                <a:gd name="T85" fmla="*/ 154 h 305"/>
                <a:gd name="T86" fmla="*/ 155 w 352"/>
                <a:gd name="T87" fmla="*/ 159 h 305"/>
                <a:gd name="T88" fmla="*/ 199 w 352"/>
                <a:gd name="T89" fmla="*/ 154 h 305"/>
                <a:gd name="T90" fmla="*/ 193 w 352"/>
                <a:gd name="T91" fmla="*/ 126 h 305"/>
                <a:gd name="T92" fmla="*/ 176 w 352"/>
                <a:gd name="T93" fmla="*/ 113 h 305"/>
                <a:gd name="T94" fmla="*/ 178 w 352"/>
                <a:gd name="T95" fmla="*/ 63 h 305"/>
                <a:gd name="T96" fmla="*/ 179 w 352"/>
                <a:gd name="T97" fmla="*/ 44 h 305"/>
                <a:gd name="T98" fmla="*/ 160 w 352"/>
                <a:gd name="T99" fmla="*/ 32 h 305"/>
                <a:gd name="T100" fmla="*/ 145 w 352"/>
                <a:gd name="T101" fmla="*/ 25 h 305"/>
                <a:gd name="T102" fmla="*/ 169 w 352"/>
                <a:gd name="T103" fmla="*/ 7 h 305"/>
                <a:gd name="T104" fmla="*/ 186 w 352"/>
                <a:gd name="T105" fmla="*/ 2 h 305"/>
                <a:gd name="T106" fmla="*/ 195 w 352"/>
                <a:gd name="T107" fmla="*/ 9 h 305"/>
                <a:gd name="T108" fmla="*/ 212 w 352"/>
                <a:gd name="T109" fmla="*/ 14 h 305"/>
                <a:gd name="T110" fmla="*/ 202 w 352"/>
                <a:gd name="T111" fmla="*/ 21 h 305"/>
                <a:gd name="T112" fmla="*/ 200 w 352"/>
                <a:gd name="T113" fmla="*/ 30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352" h="305">
                  <a:moveTo>
                    <a:pt x="202" y="32"/>
                  </a:moveTo>
                  <a:lnTo>
                    <a:pt x="202" y="33"/>
                  </a:lnTo>
                  <a:lnTo>
                    <a:pt x="207" y="39"/>
                  </a:lnTo>
                  <a:lnTo>
                    <a:pt x="209" y="39"/>
                  </a:lnTo>
                  <a:lnTo>
                    <a:pt x="211" y="39"/>
                  </a:lnTo>
                  <a:lnTo>
                    <a:pt x="212" y="40"/>
                  </a:lnTo>
                  <a:lnTo>
                    <a:pt x="214" y="40"/>
                  </a:lnTo>
                  <a:lnTo>
                    <a:pt x="216" y="40"/>
                  </a:lnTo>
                  <a:lnTo>
                    <a:pt x="216" y="42"/>
                  </a:lnTo>
                  <a:lnTo>
                    <a:pt x="216" y="44"/>
                  </a:lnTo>
                  <a:lnTo>
                    <a:pt x="218" y="45"/>
                  </a:lnTo>
                  <a:lnTo>
                    <a:pt x="219" y="45"/>
                  </a:lnTo>
                  <a:lnTo>
                    <a:pt x="219" y="47"/>
                  </a:lnTo>
                  <a:lnTo>
                    <a:pt x="223" y="47"/>
                  </a:lnTo>
                  <a:lnTo>
                    <a:pt x="223" y="49"/>
                  </a:lnTo>
                  <a:lnTo>
                    <a:pt x="225" y="49"/>
                  </a:lnTo>
                  <a:lnTo>
                    <a:pt x="226" y="49"/>
                  </a:lnTo>
                  <a:lnTo>
                    <a:pt x="226" y="51"/>
                  </a:lnTo>
                  <a:lnTo>
                    <a:pt x="226" y="52"/>
                  </a:lnTo>
                  <a:lnTo>
                    <a:pt x="225" y="52"/>
                  </a:lnTo>
                  <a:lnTo>
                    <a:pt x="223" y="56"/>
                  </a:lnTo>
                  <a:lnTo>
                    <a:pt x="221" y="58"/>
                  </a:lnTo>
                  <a:lnTo>
                    <a:pt x="221" y="59"/>
                  </a:lnTo>
                  <a:lnTo>
                    <a:pt x="221" y="61"/>
                  </a:lnTo>
                  <a:lnTo>
                    <a:pt x="223" y="61"/>
                  </a:lnTo>
                  <a:lnTo>
                    <a:pt x="225" y="61"/>
                  </a:lnTo>
                  <a:lnTo>
                    <a:pt x="226" y="59"/>
                  </a:lnTo>
                  <a:lnTo>
                    <a:pt x="226" y="58"/>
                  </a:lnTo>
                  <a:lnTo>
                    <a:pt x="228" y="56"/>
                  </a:lnTo>
                  <a:lnTo>
                    <a:pt x="230" y="56"/>
                  </a:lnTo>
                  <a:lnTo>
                    <a:pt x="232" y="56"/>
                  </a:lnTo>
                  <a:lnTo>
                    <a:pt x="232" y="59"/>
                  </a:lnTo>
                  <a:lnTo>
                    <a:pt x="230" y="61"/>
                  </a:lnTo>
                  <a:lnTo>
                    <a:pt x="228" y="61"/>
                  </a:lnTo>
                  <a:lnTo>
                    <a:pt x="228" y="63"/>
                  </a:lnTo>
                  <a:lnTo>
                    <a:pt x="226" y="63"/>
                  </a:lnTo>
                  <a:lnTo>
                    <a:pt x="228" y="65"/>
                  </a:lnTo>
                  <a:lnTo>
                    <a:pt x="230" y="66"/>
                  </a:lnTo>
                  <a:lnTo>
                    <a:pt x="233" y="65"/>
                  </a:lnTo>
                  <a:lnTo>
                    <a:pt x="235" y="65"/>
                  </a:lnTo>
                  <a:lnTo>
                    <a:pt x="237" y="65"/>
                  </a:lnTo>
                  <a:lnTo>
                    <a:pt x="239" y="68"/>
                  </a:lnTo>
                  <a:lnTo>
                    <a:pt x="242" y="68"/>
                  </a:lnTo>
                  <a:lnTo>
                    <a:pt x="242" y="70"/>
                  </a:lnTo>
                  <a:lnTo>
                    <a:pt x="246" y="70"/>
                  </a:lnTo>
                  <a:lnTo>
                    <a:pt x="247" y="70"/>
                  </a:lnTo>
                  <a:lnTo>
                    <a:pt x="249" y="72"/>
                  </a:lnTo>
                  <a:lnTo>
                    <a:pt x="251" y="73"/>
                  </a:lnTo>
                  <a:lnTo>
                    <a:pt x="253" y="73"/>
                  </a:lnTo>
                  <a:lnTo>
                    <a:pt x="254" y="75"/>
                  </a:lnTo>
                  <a:lnTo>
                    <a:pt x="258" y="75"/>
                  </a:lnTo>
                  <a:lnTo>
                    <a:pt x="260" y="75"/>
                  </a:lnTo>
                  <a:lnTo>
                    <a:pt x="260" y="77"/>
                  </a:lnTo>
                  <a:lnTo>
                    <a:pt x="260" y="79"/>
                  </a:lnTo>
                  <a:lnTo>
                    <a:pt x="258" y="79"/>
                  </a:lnTo>
                  <a:lnTo>
                    <a:pt x="258" y="80"/>
                  </a:lnTo>
                  <a:lnTo>
                    <a:pt x="258" y="82"/>
                  </a:lnTo>
                  <a:lnTo>
                    <a:pt x="260" y="84"/>
                  </a:lnTo>
                  <a:lnTo>
                    <a:pt x="261" y="84"/>
                  </a:lnTo>
                  <a:lnTo>
                    <a:pt x="263" y="84"/>
                  </a:lnTo>
                  <a:lnTo>
                    <a:pt x="266" y="86"/>
                  </a:lnTo>
                  <a:lnTo>
                    <a:pt x="268" y="86"/>
                  </a:lnTo>
                  <a:lnTo>
                    <a:pt x="272" y="86"/>
                  </a:lnTo>
                  <a:lnTo>
                    <a:pt x="275" y="87"/>
                  </a:lnTo>
                  <a:lnTo>
                    <a:pt x="279" y="91"/>
                  </a:lnTo>
                  <a:lnTo>
                    <a:pt x="280" y="93"/>
                  </a:lnTo>
                  <a:lnTo>
                    <a:pt x="280" y="94"/>
                  </a:lnTo>
                  <a:lnTo>
                    <a:pt x="280" y="96"/>
                  </a:lnTo>
                  <a:lnTo>
                    <a:pt x="282" y="98"/>
                  </a:lnTo>
                  <a:lnTo>
                    <a:pt x="282" y="100"/>
                  </a:lnTo>
                  <a:lnTo>
                    <a:pt x="282" y="101"/>
                  </a:lnTo>
                  <a:lnTo>
                    <a:pt x="282" y="103"/>
                  </a:lnTo>
                  <a:lnTo>
                    <a:pt x="282" y="105"/>
                  </a:lnTo>
                  <a:lnTo>
                    <a:pt x="282" y="108"/>
                  </a:lnTo>
                  <a:lnTo>
                    <a:pt x="284" y="110"/>
                  </a:lnTo>
                  <a:lnTo>
                    <a:pt x="286" y="112"/>
                  </a:lnTo>
                  <a:lnTo>
                    <a:pt x="287" y="112"/>
                  </a:lnTo>
                  <a:lnTo>
                    <a:pt x="291" y="112"/>
                  </a:lnTo>
                  <a:lnTo>
                    <a:pt x="293" y="112"/>
                  </a:lnTo>
                  <a:lnTo>
                    <a:pt x="294" y="112"/>
                  </a:lnTo>
                  <a:lnTo>
                    <a:pt x="296" y="112"/>
                  </a:lnTo>
                  <a:lnTo>
                    <a:pt x="296" y="113"/>
                  </a:lnTo>
                  <a:lnTo>
                    <a:pt x="296" y="115"/>
                  </a:lnTo>
                  <a:lnTo>
                    <a:pt x="296" y="117"/>
                  </a:lnTo>
                  <a:lnTo>
                    <a:pt x="296" y="119"/>
                  </a:lnTo>
                  <a:lnTo>
                    <a:pt x="298" y="119"/>
                  </a:lnTo>
                  <a:lnTo>
                    <a:pt x="298" y="120"/>
                  </a:lnTo>
                  <a:lnTo>
                    <a:pt x="300" y="122"/>
                  </a:lnTo>
                  <a:lnTo>
                    <a:pt x="300" y="124"/>
                  </a:lnTo>
                  <a:lnTo>
                    <a:pt x="298" y="124"/>
                  </a:lnTo>
                  <a:lnTo>
                    <a:pt x="296" y="126"/>
                  </a:lnTo>
                  <a:lnTo>
                    <a:pt x="298" y="127"/>
                  </a:lnTo>
                  <a:lnTo>
                    <a:pt x="300" y="129"/>
                  </a:lnTo>
                  <a:lnTo>
                    <a:pt x="301" y="129"/>
                  </a:lnTo>
                  <a:lnTo>
                    <a:pt x="305" y="127"/>
                  </a:lnTo>
                  <a:lnTo>
                    <a:pt x="307" y="127"/>
                  </a:lnTo>
                  <a:lnTo>
                    <a:pt x="307" y="126"/>
                  </a:lnTo>
                  <a:lnTo>
                    <a:pt x="308" y="126"/>
                  </a:lnTo>
                  <a:lnTo>
                    <a:pt x="312" y="127"/>
                  </a:lnTo>
                  <a:lnTo>
                    <a:pt x="314" y="129"/>
                  </a:lnTo>
                  <a:lnTo>
                    <a:pt x="312" y="131"/>
                  </a:lnTo>
                  <a:lnTo>
                    <a:pt x="308" y="133"/>
                  </a:lnTo>
                  <a:lnTo>
                    <a:pt x="307" y="134"/>
                  </a:lnTo>
                  <a:lnTo>
                    <a:pt x="307" y="136"/>
                  </a:lnTo>
                  <a:lnTo>
                    <a:pt x="310" y="136"/>
                  </a:lnTo>
                  <a:lnTo>
                    <a:pt x="314" y="136"/>
                  </a:lnTo>
                  <a:lnTo>
                    <a:pt x="319" y="134"/>
                  </a:lnTo>
                  <a:lnTo>
                    <a:pt x="322" y="134"/>
                  </a:lnTo>
                  <a:lnTo>
                    <a:pt x="326" y="134"/>
                  </a:lnTo>
                  <a:lnTo>
                    <a:pt x="326" y="136"/>
                  </a:lnTo>
                  <a:lnTo>
                    <a:pt x="327" y="136"/>
                  </a:lnTo>
                  <a:lnTo>
                    <a:pt x="329" y="136"/>
                  </a:lnTo>
                  <a:lnTo>
                    <a:pt x="329" y="138"/>
                  </a:lnTo>
                  <a:lnTo>
                    <a:pt x="331" y="138"/>
                  </a:lnTo>
                  <a:lnTo>
                    <a:pt x="331" y="140"/>
                  </a:lnTo>
                  <a:lnTo>
                    <a:pt x="327" y="141"/>
                  </a:lnTo>
                  <a:lnTo>
                    <a:pt x="326" y="141"/>
                  </a:lnTo>
                  <a:lnTo>
                    <a:pt x="327" y="143"/>
                  </a:lnTo>
                  <a:lnTo>
                    <a:pt x="331" y="145"/>
                  </a:lnTo>
                  <a:lnTo>
                    <a:pt x="333" y="145"/>
                  </a:lnTo>
                  <a:lnTo>
                    <a:pt x="333" y="147"/>
                  </a:lnTo>
                  <a:lnTo>
                    <a:pt x="331" y="147"/>
                  </a:lnTo>
                  <a:lnTo>
                    <a:pt x="329" y="148"/>
                  </a:lnTo>
                  <a:lnTo>
                    <a:pt x="333" y="152"/>
                  </a:lnTo>
                  <a:lnTo>
                    <a:pt x="333" y="154"/>
                  </a:lnTo>
                  <a:lnTo>
                    <a:pt x="329" y="155"/>
                  </a:lnTo>
                  <a:lnTo>
                    <a:pt x="326" y="155"/>
                  </a:lnTo>
                  <a:lnTo>
                    <a:pt x="324" y="157"/>
                  </a:lnTo>
                  <a:lnTo>
                    <a:pt x="319" y="157"/>
                  </a:lnTo>
                  <a:lnTo>
                    <a:pt x="315" y="159"/>
                  </a:lnTo>
                  <a:lnTo>
                    <a:pt x="315" y="160"/>
                  </a:lnTo>
                  <a:lnTo>
                    <a:pt x="317" y="162"/>
                  </a:lnTo>
                  <a:lnTo>
                    <a:pt x="320" y="162"/>
                  </a:lnTo>
                  <a:lnTo>
                    <a:pt x="322" y="160"/>
                  </a:lnTo>
                  <a:lnTo>
                    <a:pt x="324" y="160"/>
                  </a:lnTo>
                  <a:lnTo>
                    <a:pt x="326" y="160"/>
                  </a:lnTo>
                  <a:lnTo>
                    <a:pt x="327" y="162"/>
                  </a:lnTo>
                  <a:lnTo>
                    <a:pt x="331" y="166"/>
                  </a:lnTo>
                  <a:lnTo>
                    <a:pt x="333" y="167"/>
                  </a:lnTo>
                  <a:lnTo>
                    <a:pt x="334" y="167"/>
                  </a:lnTo>
                  <a:lnTo>
                    <a:pt x="334" y="171"/>
                  </a:lnTo>
                  <a:lnTo>
                    <a:pt x="334" y="173"/>
                  </a:lnTo>
                  <a:lnTo>
                    <a:pt x="333" y="178"/>
                  </a:lnTo>
                  <a:lnTo>
                    <a:pt x="333" y="180"/>
                  </a:lnTo>
                  <a:lnTo>
                    <a:pt x="331" y="181"/>
                  </a:lnTo>
                  <a:lnTo>
                    <a:pt x="329" y="183"/>
                  </a:lnTo>
                  <a:lnTo>
                    <a:pt x="327" y="185"/>
                  </a:lnTo>
                  <a:lnTo>
                    <a:pt x="327" y="187"/>
                  </a:lnTo>
                  <a:lnTo>
                    <a:pt x="329" y="185"/>
                  </a:lnTo>
                  <a:lnTo>
                    <a:pt x="333" y="185"/>
                  </a:lnTo>
                  <a:lnTo>
                    <a:pt x="338" y="183"/>
                  </a:lnTo>
                  <a:lnTo>
                    <a:pt x="340" y="183"/>
                  </a:lnTo>
                  <a:lnTo>
                    <a:pt x="341" y="185"/>
                  </a:lnTo>
                  <a:lnTo>
                    <a:pt x="341" y="187"/>
                  </a:lnTo>
                  <a:lnTo>
                    <a:pt x="340" y="187"/>
                  </a:lnTo>
                  <a:lnTo>
                    <a:pt x="336" y="188"/>
                  </a:lnTo>
                  <a:lnTo>
                    <a:pt x="334" y="190"/>
                  </a:lnTo>
                  <a:lnTo>
                    <a:pt x="334" y="192"/>
                  </a:lnTo>
                  <a:lnTo>
                    <a:pt x="336" y="194"/>
                  </a:lnTo>
                  <a:lnTo>
                    <a:pt x="338" y="195"/>
                  </a:lnTo>
                  <a:lnTo>
                    <a:pt x="340" y="195"/>
                  </a:lnTo>
                  <a:lnTo>
                    <a:pt x="338" y="199"/>
                  </a:lnTo>
                  <a:lnTo>
                    <a:pt x="340" y="201"/>
                  </a:lnTo>
                  <a:lnTo>
                    <a:pt x="341" y="204"/>
                  </a:lnTo>
                  <a:lnTo>
                    <a:pt x="343" y="204"/>
                  </a:lnTo>
                  <a:lnTo>
                    <a:pt x="341" y="208"/>
                  </a:lnTo>
                  <a:lnTo>
                    <a:pt x="343" y="209"/>
                  </a:lnTo>
                  <a:lnTo>
                    <a:pt x="340" y="215"/>
                  </a:lnTo>
                  <a:lnTo>
                    <a:pt x="338" y="216"/>
                  </a:lnTo>
                  <a:lnTo>
                    <a:pt x="334" y="216"/>
                  </a:lnTo>
                  <a:lnTo>
                    <a:pt x="333" y="218"/>
                  </a:lnTo>
                  <a:lnTo>
                    <a:pt x="331" y="218"/>
                  </a:lnTo>
                  <a:lnTo>
                    <a:pt x="327" y="218"/>
                  </a:lnTo>
                  <a:lnTo>
                    <a:pt x="326" y="218"/>
                  </a:lnTo>
                  <a:lnTo>
                    <a:pt x="326" y="220"/>
                  </a:lnTo>
                  <a:lnTo>
                    <a:pt x="327" y="220"/>
                  </a:lnTo>
                  <a:lnTo>
                    <a:pt x="327" y="221"/>
                  </a:lnTo>
                  <a:lnTo>
                    <a:pt x="329" y="221"/>
                  </a:lnTo>
                  <a:lnTo>
                    <a:pt x="329" y="223"/>
                  </a:lnTo>
                  <a:lnTo>
                    <a:pt x="329" y="225"/>
                  </a:lnTo>
                  <a:lnTo>
                    <a:pt x="327" y="228"/>
                  </a:lnTo>
                  <a:lnTo>
                    <a:pt x="329" y="230"/>
                  </a:lnTo>
                  <a:lnTo>
                    <a:pt x="331" y="230"/>
                  </a:lnTo>
                  <a:lnTo>
                    <a:pt x="331" y="232"/>
                  </a:lnTo>
                  <a:lnTo>
                    <a:pt x="326" y="235"/>
                  </a:lnTo>
                  <a:lnTo>
                    <a:pt x="326" y="249"/>
                  </a:lnTo>
                  <a:lnTo>
                    <a:pt x="327" y="255"/>
                  </a:lnTo>
                  <a:lnTo>
                    <a:pt x="333" y="258"/>
                  </a:lnTo>
                  <a:lnTo>
                    <a:pt x="336" y="262"/>
                  </a:lnTo>
                  <a:lnTo>
                    <a:pt x="340" y="267"/>
                  </a:lnTo>
                  <a:lnTo>
                    <a:pt x="341" y="269"/>
                  </a:lnTo>
                  <a:lnTo>
                    <a:pt x="345" y="277"/>
                  </a:lnTo>
                  <a:lnTo>
                    <a:pt x="347" y="277"/>
                  </a:lnTo>
                  <a:lnTo>
                    <a:pt x="348" y="279"/>
                  </a:lnTo>
                  <a:lnTo>
                    <a:pt x="350" y="282"/>
                  </a:lnTo>
                  <a:lnTo>
                    <a:pt x="350" y="284"/>
                  </a:lnTo>
                  <a:lnTo>
                    <a:pt x="352" y="284"/>
                  </a:lnTo>
                  <a:lnTo>
                    <a:pt x="352" y="286"/>
                  </a:lnTo>
                  <a:lnTo>
                    <a:pt x="350" y="286"/>
                  </a:lnTo>
                  <a:lnTo>
                    <a:pt x="350" y="288"/>
                  </a:lnTo>
                  <a:lnTo>
                    <a:pt x="343" y="286"/>
                  </a:lnTo>
                  <a:lnTo>
                    <a:pt x="336" y="286"/>
                  </a:lnTo>
                  <a:lnTo>
                    <a:pt x="336" y="284"/>
                  </a:lnTo>
                  <a:lnTo>
                    <a:pt x="333" y="284"/>
                  </a:lnTo>
                  <a:lnTo>
                    <a:pt x="326" y="284"/>
                  </a:lnTo>
                  <a:lnTo>
                    <a:pt x="324" y="284"/>
                  </a:lnTo>
                  <a:lnTo>
                    <a:pt x="320" y="284"/>
                  </a:lnTo>
                  <a:lnTo>
                    <a:pt x="317" y="284"/>
                  </a:lnTo>
                  <a:lnTo>
                    <a:pt x="315" y="282"/>
                  </a:lnTo>
                  <a:lnTo>
                    <a:pt x="312" y="282"/>
                  </a:lnTo>
                  <a:lnTo>
                    <a:pt x="293" y="284"/>
                  </a:lnTo>
                  <a:lnTo>
                    <a:pt x="282" y="286"/>
                  </a:lnTo>
                  <a:lnTo>
                    <a:pt x="256" y="288"/>
                  </a:lnTo>
                  <a:lnTo>
                    <a:pt x="251" y="288"/>
                  </a:lnTo>
                  <a:lnTo>
                    <a:pt x="247" y="293"/>
                  </a:lnTo>
                  <a:lnTo>
                    <a:pt x="247" y="295"/>
                  </a:lnTo>
                  <a:lnTo>
                    <a:pt x="244" y="296"/>
                  </a:lnTo>
                  <a:lnTo>
                    <a:pt x="240" y="298"/>
                  </a:lnTo>
                  <a:lnTo>
                    <a:pt x="237" y="298"/>
                  </a:lnTo>
                  <a:lnTo>
                    <a:pt x="235" y="298"/>
                  </a:lnTo>
                  <a:lnTo>
                    <a:pt x="232" y="300"/>
                  </a:lnTo>
                  <a:lnTo>
                    <a:pt x="228" y="302"/>
                  </a:lnTo>
                  <a:lnTo>
                    <a:pt x="221" y="289"/>
                  </a:lnTo>
                  <a:lnTo>
                    <a:pt x="200" y="296"/>
                  </a:lnTo>
                  <a:lnTo>
                    <a:pt x="200" y="298"/>
                  </a:lnTo>
                  <a:lnTo>
                    <a:pt x="197" y="298"/>
                  </a:lnTo>
                  <a:lnTo>
                    <a:pt x="193" y="298"/>
                  </a:lnTo>
                  <a:lnTo>
                    <a:pt x="190" y="298"/>
                  </a:lnTo>
                  <a:lnTo>
                    <a:pt x="169" y="303"/>
                  </a:lnTo>
                  <a:lnTo>
                    <a:pt x="165" y="305"/>
                  </a:lnTo>
                  <a:lnTo>
                    <a:pt x="165" y="303"/>
                  </a:lnTo>
                  <a:lnTo>
                    <a:pt x="164" y="302"/>
                  </a:lnTo>
                  <a:lnTo>
                    <a:pt x="164" y="298"/>
                  </a:lnTo>
                  <a:lnTo>
                    <a:pt x="162" y="293"/>
                  </a:lnTo>
                  <a:lnTo>
                    <a:pt x="160" y="289"/>
                  </a:lnTo>
                  <a:lnTo>
                    <a:pt x="160" y="288"/>
                  </a:lnTo>
                  <a:lnTo>
                    <a:pt x="160" y="286"/>
                  </a:lnTo>
                  <a:lnTo>
                    <a:pt x="162" y="286"/>
                  </a:lnTo>
                  <a:lnTo>
                    <a:pt x="167" y="282"/>
                  </a:lnTo>
                  <a:lnTo>
                    <a:pt x="167" y="279"/>
                  </a:lnTo>
                  <a:lnTo>
                    <a:pt x="167" y="277"/>
                  </a:lnTo>
                  <a:lnTo>
                    <a:pt x="169" y="269"/>
                  </a:lnTo>
                  <a:lnTo>
                    <a:pt x="167" y="269"/>
                  </a:lnTo>
                  <a:lnTo>
                    <a:pt x="157" y="270"/>
                  </a:lnTo>
                  <a:lnTo>
                    <a:pt x="151" y="272"/>
                  </a:lnTo>
                  <a:lnTo>
                    <a:pt x="148" y="272"/>
                  </a:lnTo>
                  <a:lnTo>
                    <a:pt x="138" y="272"/>
                  </a:lnTo>
                  <a:lnTo>
                    <a:pt x="132" y="272"/>
                  </a:lnTo>
                  <a:lnTo>
                    <a:pt x="127" y="270"/>
                  </a:lnTo>
                  <a:lnTo>
                    <a:pt x="113" y="267"/>
                  </a:lnTo>
                  <a:lnTo>
                    <a:pt x="101" y="267"/>
                  </a:lnTo>
                  <a:lnTo>
                    <a:pt x="94" y="270"/>
                  </a:lnTo>
                  <a:lnTo>
                    <a:pt x="85" y="270"/>
                  </a:lnTo>
                  <a:lnTo>
                    <a:pt x="80" y="272"/>
                  </a:lnTo>
                  <a:lnTo>
                    <a:pt x="71" y="272"/>
                  </a:lnTo>
                  <a:lnTo>
                    <a:pt x="64" y="272"/>
                  </a:lnTo>
                  <a:lnTo>
                    <a:pt x="63" y="272"/>
                  </a:lnTo>
                  <a:lnTo>
                    <a:pt x="61" y="270"/>
                  </a:lnTo>
                  <a:lnTo>
                    <a:pt x="52" y="267"/>
                  </a:lnTo>
                  <a:lnTo>
                    <a:pt x="49" y="267"/>
                  </a:lnTo>
                  <a:lnTo>
                    <a:pt x="42" y="265"/>
                  </a:lnTo>
                  <a:lnTo>
                    <a:pt x="24" y="265"/>
                  </a:lnTo>
                  <a:lnTo>
                    <a:pt x="16" y="265"/>
                  </a:lnTo>
                  <a:lnTo>
                    <a:pt x="14" y="267"/>
                  </a:lnTo>
                  <a:lnTo>
                    <a:pt x="7" y="255"/>
                  </a:lnTo>
                  <a:lnTo>
                    <a:pt x="7" y="253"/>
                  </a:lnTo>
                  <a:lnTo>
                    <a:pt x="2" y="253"/>
                  </a:lnTo>
                  <a:lnTo>
                    <a:pt x="0" y="253"/>
                  </a:lnTo>
                  <a:lnTo>
                    <a:pt x="0" y="251"/>
                  </a:lnTo>
                  <a:lnTo>
                    <a:pt x="9" y="244"/>
                  </a:lnTo>
                  <a:lnTo>
                    <a:pt x="24" y="230"/>
                  </a:lnTo>
                  <a:lnTo>
                    <a:pt x="43" y="213"/>
                  </a:lnTo>
                  <a:lnTo>
                    <a:pt x="37" y="209"/>
                  </a:lnTo>
                  <a:lnTo>
                    <a:pt x="37" y="206"/>
                  </a:lnTo>
                  <a:lnTo>
                    <a:pt x="40" y="190"/>
                  </a:lnTo>
                  <a:lnTo>
                    <a:pt x="38" y="188"/>
                  </a:lnTo>
                  <a:lnTo>
                    <a:pt x="30" y="188"/>
                  </a:lnTo>
                  <a:lnTo>
                    <a:pt x="24" y="187"/>
                  </a:lnTo>
                  <a:lnTo>
                    <a:pt x="23" y="187"/>
                  </a:lnTo>
                  <a:lnTo>
                    <a:pt x="24" y="183"/>
                  </a:lnTo>
                  <a:lnTo>
                    <a:pt x="24" y="180"/>
                  </a:lnTo>
                  <a:lnTo>
                    <a:pt x="26" y="178"/>
                  </a:lnTo>
                  <a:lnTo>
                    <a:pt x="26" y="174"/>
                  </a:lnTo>
                  <a:lnTo>
                    <a:pt x="28" y="169"/>
                  </a:lnTo>
                  <a:lnTo>
                    <a:pt x="37" y="162"/>
                  </a:lnTo>
                  <a:lnTo>
                    <a:pt x="42" y="167"/>
                  </a:lnTo>
                  <a:lnTo>
                    <a:pt x="43" y="166"/>
                  </a:lnTo>
                  <a:lnTo>
                    <a:pt x="43" y="159"/>
                  </a:lnTo>
                  <a:lnTo>
                    <a:pt x="45" y="155"/>
                  </a:lnTo>
                  <a:lnTo>
                    <a:pt x="59" y="131"/>
                  </a:lnTo>
                  <a:lnTo>
                    <a:pt x="61" y="126"/>
                  </a:lnTo>
                  <a:lnTo>
                    <a:pt x="63" y="124"/>
                  </a:lnTo>
                  <a:lnTo>
                    <a:pt x="71" y="129"/>
                  </a:lnTo>
                  <a:lnTo>
                    <a:pt x="82" y="133"/>
                  </a:lnTo>
                  <a:lnTo>
                    <a:pt x="97" y="143"/>
                  </a:lnTo>
                  <a:lnTo>
                    <a:pt x="103" y="145"/>
                  </a:lnTo>
                  <a:lnTo>
                    <a:pt x="115" y="145"/>
                  </a:lnTo>
                  <a:lnTo>
                    <a:pt x="117" y="147"/>
                  </a:lnTo>
                  <a:lnTo>
                    <a:pt x="118" y="148"/>
                  </a:lnTo>
                  <a:lnTo>
                    <a:pt x="122" y="152"/>
                  </a:lnTo>
                  <a:lnTo>
                    <a:pt x="124" y="154"/>
                  </a:lnTo>
                  <a:lnTo>
                    <a:pt x="132" y="155"/>
                  </a:lnTo>
                  <a:lnTo>
                    <a:pt x="134" y="155"/>
                  </a:lnTo>
                  <a:lnTo>
                    <a:pt x="138" y="160"/>
                  </a:lnTo>
                  <a:lnTo>
                    <a:pt x="145" y="159"/>
                  </a:lnTo>
                  <a:lnTo>
                    <a:pt x="151" y="157"/>
                  </a:lnTo>
                  <a:lnTo>
                    <a:pt x="155" y="157"/>
                  </a:lnTo>
                  <a:lnTo>
                    <a:pt x="155" y="159"/>
                  </a:lnTo>
                  <a:lnTo>
                    <a:pt x="160" y="159"/>
                  </a:lnTo>
                  <a:lnTo>
                    <a:pt x="164" y="159"/>
                  </a:lnTo>
                  <a:lnTo>
                    <a:pt x="171" y="162"/>
                  </a:lnTo>
                  <a:lnTo>
                    <a:pt x="179" y="159"/>
                  </a:lnTo>
                  <a:lnTo>
                    <a:pt x="192" y="152"/>
                  </a:lnTo>
                  <a:lnTo>
                    <a:pt x="199" y="152"/>
                  </a:lnTo>
                  <a:lnTo>
                    <a:pt x="199" y="154"/>
                  </a:lnTo>
                  <a:lnTo>
                    <a:pt x="202" y="152"/>
                  </a:lnTo>
                  <a:lnTo>
                    <a:pt x="202" y="148"/>
                  </a:lnTo>
                  <a:lnTo>
                    <a:pt x="200" y="145"/>
                  </a:lnTo>
                  <a:lnTo>
                    <a:pt x="188" y="138"/>
                  </a:lnTo>
                  <a:lnTo>
                    <a:pt x="193" y="131"/>
                  </a:lnTo>
                  <a:lnTo>
                    <a:pt x="195" y="127"/>
                  </a:lnTo>
                  <a:lnTo>
                    <a:pt x="193" y="126"/>
                  </a:lnTo>
                  <a:lnTo>
                    <a:pt x="190" y="124"/>
                  </a:lnTo>
                  <a:lnTo>
                    <a:pt x="193" y="120"/>
                  </a:lnTo>
                  <a:lnTo>
                    <a:pt x="195" y="119"/>
                  </a:lnTo>
                  <a:lnTo>
                    <a:pt x="192" y="115"/>
                  </a:lnTo>
                  <a:lnTo>
                    <a:pt x="186" y="117"/>
                  </a:lnTo>
                  <a:lnTo>
                    <a:pt x="183" y="113"/>
                  </a:lnTo>
                  <a:lnTo>
                    <a:pt x="176" y="113"/>
                  </a:lnTo>
                  <a:lnTo>
                    <a:pt x="178" y="89"/>
                  </a:lnTo>
                  <a:lnTo>
                    <a:pt x="176" y="86"/>
                  </a:lnTo>
                  <a:lnTo>
                    <a:pt x="174" y="86"/>
                  </a:lnTo>
                  <a:lnTo>
                    <a:pt x="171" y="80"/>
                  </a:lnTo>
                  <a:lnTo>
                    <a:pt x="172" y="66"/>
                  </a:lnTo>
                  <a:lnTo>
                    <a:pt x="172" y="65"/>
                  </a:lnTo>
                  <a:lnTo>
                    <a:pt x="178" y="63"/>
                  </a:lnTo>
                  <a:lnTo>
                    <a:pt x="179" y="63"/>
                  </a:lnTo>
                  <a:lnTo>
                    <a:pt x="181" y="61"/>
                  </a:lnTo>
                  <a:lnTo>
                    <a:pt x="183" y="58"/>
                  </a:lnTo>
                  <a:lnTo>
                    <a:pt x="181" y="52"/>
                  </a:lnTo>
                  <a:lnTo>
                    <a:pt x="181" y="51"/>
                  </a:lnTo>
                  <a:lnTo>
                    <a:pt x="179" y="47"/>
                  </a:lnTo>
                  <a:lnTo>
                    <a:pt x="179" y="44"/>
                  </a:lnTo>
                  <a:lnTo>
                    <a:pt x="181" y="42"/>
                  </a:lnTo>
                  <a:lnTo>
                    <a:pt x="181" y="39"/>
                  </a:lnTo>
                  <a:lnTo>
                    <a:pt x="176" y="35"/>
                  </a:lnTo>
                  <a:lnTo>
                    <a:pt x="174" y="35"/>
                  </a:lnTo>
                  <a:lnTo>
                    <a:pt x="171" y="35"/>
                  </a:lnTo>
                  <a:lnTo>
                    <a:pt x="165" y="32"/>
                  </a:lnTo>
                  <a:lnTo>
                    <a:pt x="160" y="32"/>
                  </a:lnTo>
                  <a:lnTo>
                    <a:pt x="160" y="26"/>
                  </a:lnTo>
                  <a:lnTo>
                    <a:pt x="160" y="25"/>
                  </a:lnTo>
                  <a:lnTo>
                    <a:pt x="158" y="26"/>
                  </a:lnTo>
                  <a:lnTo>
                    <a:pt x="153" y="26"/>
                  </a:lnTo>
                  <a:lnTo>
                    <a:pt x="146" y="28"/>
                  </a:lnTo>
                  <a:lnTo>
                    <a:pt x="145" y="26"/>
                  </a:lnTo>
                  <a:lnTo>
                    <a:pt x="145" y="25"/>
                  </a:lnTo>
                  <a:lnTo>
                    <a:pt x="151" y="23"/>
                  </a:lnTo>
                  <a:lnTo>
                    <a:pt x="153" y="19"/>
                  </a:lnTo>
                  <a:lnTo>
                    <a:pt x="158" y="16"/>
                  </a:lnTo>
                  <a:lnTo>
                    <a:pt x="160" y="9"/>
                  </a:lnTo>
                  <a:lnTo>
                    <a:pt x="165" y="4"/>
                  </a:lnTo>
                  <a:lnTo>
                    <a:pt x="167" y="5"/>
                  </a:lnTo>
                  <a:lnTo>
                    <a:pt x="169" y="7"/>
                  </a:lnTo>
                  <a:lnTo>
                    <a:pt x="172" y="9"/>
                  </a:lnTo>
                  <a:lnTo>
                    <a:pt x="174" y="9"/>
                  </a:lnTo>
                  <a:lnTo>
                    <a:pt x="176" y="9"/>
                  </a:lnTo>
                  <a:lnTo>
                    <a:pt x="179" y="9"/>
                  </a:lnTo>
                  <a:lnTo>
                    <a:pt x="181" y="7"/>
                  </a:lnTo>
                  <a:lnTo>
                    <a:pt x="185" y="4"/>
                  </a:lnTo>
                  <a:lnTo>
                    <a:pt x="186" y="2"/>
                  </a:lnTo>
                  <a:lnTo>
                    <a:pt x="188" y="2"/>
                  </a:lnTo>
                  <a:lnTo>
                    <a:pt x="192" y="0"/>
                  </a:lnTo>
                  <a:lnTo>
                    <a:pt x="193" y="2"/>
                  </a:lnTo>
                  <a:lnTo>
                    <a:pt x="193" y="5"/>
                  </a:lnTo>
                  <a:lnTo>
                    <a:pt x="193" y="7"/>
                  </a:lnTo>
                  <a:lnTo>
                    <a:pt x="193" y="9"/>
                  </a:lnTo>
                  <a:lnTo>
                    <a:pt x="195" y="9"/>
                  </a:lnTo>
                  <a:lnTo>
                    <a:pt x="195" y="11"/>
                  </a:lnTo>
                  <a:lnTo>
                    <a:pt x="197" y="12"/>
                  </a:lnTo>
                  <a:lnTo>
                    <a:pt x="200" y="12"/>
                  </a:lnTo>
                  <a:lnTo>
                    <a:pt x="202" y="12"/>
                  </a:lnTo>
                  <a:lnTo>
                    <a:pt x="205" y="12"/>
                  </a:lnTo>
                  <a:lnTo>
                    <a:pt x="209" y="14"/>
                  </a:lnTo>
                  <a:lnTo>
                    <a:pt x="212" y="14"/>
                  </a:lnTo>
                  <a:lnTo>
                    <a:pt x="212" y="16"/>
                  </a:lnTo>
                  <a:lnTo>
                    <a:pt x="212" y="18"/>
                  </a:lnTo>
                  <a:lnTo>
                    <a:pt x="212" y="19"/>
                  </a:lnTo>
                  <a:lnTo>
                    <a:pt x="211" y="19"/>
                  </a:lnTo>
                  <a:lnTo>
                    <a:pt x="207" y="19"/>
                  </a:lnTo>
                  <a:lnTo>
                    <a:pt x="205" y="21"/>
                  </a:lnTo>
                  <a:lnTo>
                    <a:pt x="202" y="21"/>
                  </a:lnTo>
                  <a:lnTo>
                    <a:pt x="200" y="21"/>
                  </a:lnTo>
                  <a:lnTo>
                    <a:pt x="199" y="21"/>
                  </a:lnTo>
                  <a:lnTo>
                    <a:pt x="199" y="23"/>
                  </a:lnTo>
                  <a:lnTo>
                    <a:pt x="197" y="25"/>
                  </a:lnTo>
                  <a:lnTo>
                    <a:pt x="199" y="26"/>
                  </a:lnTo>
                  <a:lnTo>
                    <a:pt x="200" y="28"/>
                  </a:lnTo>
                  <a:lnTo>
                    <a:pt x="200" y="30"/>
                  </a:lnTo>
                  <a:lnTo>
                    <a:pt x="202" y="32"/>
                  </a:lnTo>
                  <a:close/>
                </a:path>
              </a:pathLst>
            </a:custGeom>
            <a:solidFill>
              <a:srgbClr val="C4B798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598DD64F-9C38-4EF1-B6B7-36934035DCA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08963" y="2927350"/>
              <a:ext cx="1427163" cy="1162050"/>
            </a:xfrm>
            <a:custGeom>
              <a:avLst/>
              <a:gdLst>
                <a:gd name="T0" fmla="*/ 591 w 899"/>
                <a:gd name="T1" fmla="*/ 341 h 732"/>
                <a:gd name="T2" fmla="*/ 591 w 899"/>
                <a:gd name="T3" fmla="*/ 369 h 732"/>
                <a:gd name="T4" fmla="*/ 613 w 899"/>
                <a:gd name="T5" fmla="*/ 421 h 732"/>
                <a:gd name="T6" fmla="*/ 573 w 899"/>
                <a:gd name="T7" fmla="*/ 451 h 732"/>
                <a:gd name="T8" fmla="*/ 545 w 899"/>
                <a:gd name="T9" fmla="*/ 491 h 732"/>
                <a:gd name="T10" fmla="*/ 484 w 899"/>
                <a:gd name="T11" fmla="*/ 512 h 732"/>
                <a:gd name="T12" fmla="*/ 434 w 899"/>
                <a:gd name="T13" fmla="*/ 540 h 732"/>
                <a:gd name="T14" fmla="*/ 380 w 899"/>
                <a:gd name="T15" fmla="*/ 552 h 732"/>
                <a:gd name="T16" fmla="*/ 340 w 899"/>
                <a:gd name="T17" fmla="*/ 578 h 732"/>
                <a:gd name="T18" fmla="*/ 300 w 899"/>
                <a:gd name="T19" fmla="*/ 542 h 732"/>
                <a:gd name="T20" fmla="*/ 246 w 899"/>
                <a:gd name="T21" fmla="*/ 521 h 732"/>
                <a:gd name="T22" fmla="*/ 220 w 899"/>
                <a:gd name="T23" fmla="*/ 575 h 732"/>
                <a:gd name="T24" fmla="*/ 174 w 899"/>
                <a:gd name="T25" fmla="*/ 608 h 732"/>
                <a:gd name="T26" fmla="*/ 197 w 899"/>
                <a:gd name="T27" fmla="*/ 652 h 732"/>
                <a:gd name="T28" fmla="*/ 200 w 899"/>
                <a:gd name="T29" fmla="*/ 695 h 732"/>
                <a:gd name="T30" fmla="*/ 195 w 899"/>
                <a:gd name="T31" fmla="*/ 730 h 732"/>
                <a:gd name="T32" fmla="*/ 150 w 899"/>
                <a:gd name="T33" fmla="*/ 723 h 732"/>
                <a:gd name="T34" fmla="*/ 132 w 899"/>
                <a:gd name="T35" fmla="*/ 653 h 732"/>
                <a:gd name="T36" fmla="*/ 132 w 899"/>
                <a:gd name="T37" fmla="*/ 610 h 732"/>
                <a:gd name="T38" fmla="*/ 129 w 899"/>
                <a:gd name="T39" fmla="*/ 575 h 732"/>
                <a:gd name="T40" fmla="*/ 96 w 899"/>
                <a:gd name="T41" fmla="*/ 556 h 732"/>
                <a:gd name="T42" fmla="*/ 58 w 899"/>
                <a:gd name="T43" fmla="*/ 521 h 732"/>
                <a:gd name="T44" fmla="*/ 28 w 899"/>
                <a:gd name="T45" fmla="*/ 493 h 732"/>
                <a:gd name="T46" fmla="*/ 0 w 899"/>
                <a:gd name="T47" fmla="*/ 470 h 732"/>
                <a:gd name="T48" fmla="*/ 37 w 899"/>
                <a:gd name="T49" fmla="*/ 427 h 732"/>
                <a:gd name="T50" fmla="*/ 159 w 899"/>
                <a:gd name="T51" fmla="*/ 326 h 732"/>
                <a:gd name="T52" fmla="*/ 281 w 899"/>
                <a:gd name="T53" fmla="*/ 287 h 732"/>
                <a:gd name="T54" fmla="*/ 343 w 899"/>
                <a:gd name="T55" fmla="*/ 228 h 732"/>
                <a:gd name="T56" fmla="*/ 406 w 899"/>
                <a:gd name="T57" fmla="*/ 202 h 732"/>
                <a:gd name="T58" fmla="*/ 470 w 899"/>
                <a:gd name="T59" fmla="*/ 176 h 732"/>
                <a:gd name="T60" fmla="*/ 523 w 899"/>
                <a:gd name="T61" fmla="*/ 158 h 732"/>
                <a:gd name="T62" fmla="*/ 558 w 899"/>
                <a:gd name="T63" fmla="*/ 120 h 732"/>
                <a:gd name="T64" fmla="*/ 592 w 899"/>
                <a:gd name="T65" fmla="*/ 83 h 732"/>
                <a:gd name="T66" fmla="*/ 648 w 899"/>
                <a:gd name="T67" fmla="*/ 69 h 732"/>
                <a:gd name="T68" fmla="*/ 692 w 899"/>
                <a:gd name="T69" fmla="*/ 87 h 732"/>
                <a:gd name="T70" fmla="*/ 728 w 899"/>
                <a:gd name="T71" fmla="*/ 42 h 732"/>
                <a:gd name="T72" fmla="*/ 784 w 899"/>
                <a:gd name="T73" fmla="*/ 21 h 732"/>
                <a:gd name="T74" fmla="*/ 821 w 899"/>
                <a:gd name="T75" fmla="*/ 2 h 732"/>
                <a:gd name="T76" fmla="*/ 864 w 899"/>
                <a:gd name="T77" fmla="*/ 10 h 732"/>
                <a:gd name="T78" fmla="*/ 897 w 899"/>
                <a:gd name="T79" fmla="*/ 29 h 732"/>
                <a:gd name="T80" fmla="*/ 876 w 899"/>
                <a:gd name="T81" fmla="*/ 54 h 732"/>
                <a:gd name="T82" fmla="*/ 843 w 899"/>
                <a:gd name="T83" fmla="*/ 62 h 732"/>
                <a:gd name="T84" fmla="*/ 812 w 899"/>
                <a:gd name="T85" fmla="*/ 83 h 732"/>
                <a:gd name="T86" fmla="*/ 770 w 899"/>
                <a:gd name="T87" fmla="*/ 85 h 732"/>
                <a:gd name="T88" fmla="*/ 756 w 899"/>
                <a:gd name="T89" fmla="*/ 108 h 732"/>
                <a:gd name="T90" fmla="*/ 733 w 899"/>
                <a:gd name="T91" fmla="*/ 123 h 732"/>
                <a:gd name="T92" fmla="*/ 697 w 899"/>
                <a:gd name="T93" fmla="*/ 130 h 732"/>
                <a:gd name="T94" fmla="*/ 669 w 899"/>
                <a:gd name="T95" fmla="*/ 158 h 732"/>
                <a:gd name="T96" fmla="*/ 638 w 899"/>
                <a:gd name="T97" fmla="*/ 184 h 732"/>
                <a:gd name="T98" fmla="*/ 599 w 899"/>
                <a:gd name="T99" fmla="*/ 211 h 732"/>
                <a:gd name="T100" fmla="*/ 561 w 899"/>
                <a:gd name="T101" fmla="*/ 233 h 732"/>
                <a:gd name="T102" fmla="*/ 530 w 899"/>
                <a:gd name="T103" fmla="*/ 251 h 732"/>
                <a:gd name="T104" fmla="*/ 542 w 899"/>
                <a:gd name="T105" fmla="*/ 277 h 732"/>
                <a:gd name="T106" fmla="*/ 584 w 899"/>
                <a:gd name="T107" fmla="*/ 279 h 732"/>
                <a:gd name="T108" fmla="*/ 612 w 899"/>
                <a:gd name="T109" fmla="*/ 300 h 732"/>
                <a:gd name="T110" fmla="*/ 176 w 899"/>
                <a:gd name="T111" fmla="*/ 343 h 732"/>
                <a:gd name="T112" fmla="*/ 185 w 899"/>
                <a:gd name="T113" fmla="*/ 373 h 732"/>
                <a:gd name="T114" fmla="*/ 186 w 899"/>
                <a:gd name="T115" fmla="*/ 381 h 732"/>
                <a:gd name="T116" fmla="*/ 232 w 899"/>
                <a:gd name="T117" fmla="*/ 373 h 732"/>
                <a:gd name="T118" fmla="*/ 249 w 899"/>
                <a:gd name="T119" fmla="*/ 355 h 732"/>
                <a:gd name="T120" fmla="*/ 260 w 899"/>
                <a:gd name="T121" fmla="*/ 322 h 732"/>
                <a:gd name="T122" fmla="*/ 216 w 899"/>
                <a:gd name="T123" fmla="*/ 310 h 7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99" h="732">
                  <a:moveTo>
                    <a:pt x="622" y="312"/>
                  </a:moveTo>
                  <a:lnTo>
                    <a:pt x="624" y="312"/>
                  </a:lnTo>
                  <a:lnTo>
                    <a:pt x="624" y="313"/>
                  </a:lnTo>
                  <a:lnTo>
                    <a:pt x="624" y="315"/>
                  </a:lnTo>
                  <a:lnTo>
                    <a:pt x="625" y="317"/>
                  </a:lnTo>
                  <a:lnTo>
                    <a:pt x="624" y="317"/>
                  </a:lnTo>
                  <a:lnTo>
                    <a:pt x="624" y="319"/>
                  </a:lnTo>
                  <a:lnTo>
                    <a:pt x="620" y="320"/>
                  </a:lnTo>
                  <a:lnTo>
                    <a:pt x="618" y="322"/>
                  </a:lnTo>
                  <a:lnTo>
                    <a:pt x="617" y="324"/>
                  </a:lnTo>
                  <a:lnTo>
                    <a:pt x="615" y="324"/>
                  </a:lnTo>
                  <a:lnTo>
                    <a:pt x="613" y="326"/>
                  </a:lnTo>
                  <a:lnTo>
                    <a:pt x="613" y="327"/>
                  </a:lnTo>
                  <a:lnTo>
                    <a:pt x="612" y="329"/>
                  </a:lnTo>
                  <a:lnTo>
                    <a:pt x="610" y="329"/>
                  </a:lnTo>
                  <a:lnTo>
                    <a:pt x="608" y="329"/>
                  </a:lnTo>
                  <a:lnTo>
                    <a:pt x="608" y="331"/>
                  </a:lnTo>
                  <a:lnTo>
                    <a:pt x="606" y="331"/>
                  </a:lnTo>
                  <a:lnTo>
                    <a:pt x="605" y="333"/>
                  </a:lnTo>
                  <a:lnTo>
                    <a:pt x="605" y="334"/>
                  </a:lnTo>
                  <a:lnTo>
                    <a:pt x="603" y="334"/>
                  </a:lnTo>
                  <a:lnTo>
                    <a:pt x="601" y="336"/>
                  </a:lnTo>
                  <a:lnTo>
                    <a:pt x="599" y="336"/>
                  </a:lnTo>
                  <a:lnTo>
                    <a:pt x="599" y="338"/>
                  </a:lnTo>
                  <a:lnTo>
                    <a:pt x="596" y="340"/>
                  </a:lnTo>
                  <a:lnTo>
                    <a:pt x="594" y="340"/>
                  </a:lnTo>
                  <a:lnTo>
                    <a:pt x="594" y="341"/>
                  </a:lnTo>
                  <a:lnTo>
                    <a:pt x="591" y="341"/>
                  </a:lnTo>
                  <a:lnTo>
                    <a:pt x="589" y="341"/>
                  </a:lnTo>
                  <a:lnTo>
                    <a:pt x="587" y="341"/>
                  </a:lnTo>
                  <a:lnTo>
                    <a:pt x="585" y="345"/>
                  </a:lnTo>
                  <a:lnTo>
                    <a:pt x="587" y="345"/>
                  </a:lnTo>
                  <a:lnTo>
                    <a:pt x="584" y="347"/>
                  </a:lnTo>
                  <a:lnTo>
                    <a:pt x="584" y="348"/>
                  </a:lnTo>
                  <a:lnTo>
                    <a:pt x="584" y="350"/>
                  </a:lnTo>
                  <a:lnTo>
                    <a:pt x="584" y="354"/>
                  </a:lnTo>
                  <a:lnTo>
                    <a:pt x="584" y="355"/>
                  </a:lnTo>
                  <a:lnTo>
                    <a:pt x="584" y="359"/>
                  </a:lnTo>
                  <a:lnTo>
                    <a:pt x="584" y="357"/>
                  </a:lnTo>
                  <a:lnTo>
                    <a:pt x="585" y="357"/>
                  </a:lnTo>
                  <a:lnTo>
                    <a:pt x="587" y="357"/>
                  </a:lnTo>
                  <a:lnTo>
                    <a:pt x="587" y="355"/>
                  </a:lnTo>
                  <a:lnTo>
                    <a:pt x="589" y="355"/>
                  </a:lnTo>
                  <a:lnTo>
                    <a:pt x="591" y="355"/>
                  </a:lnTo>
                  <a:lnTo>
                    <a:pt x="592" y="355"/>
                  </a:lnTo>
                  <a:lnTo>
                    <a:pt x="594" y="355"/>
                  </a:lnTo>
                  <a:lnTo>
                    <a:pt x="596" y="355"/>
                  </a:lnTo>
                  <a:lnTo>
                    <a:pt x="599" y="357"/>
                  </a:lnTo>
                  <a:lnTo>
                    <a:pt x="598" y="359"/>
                  </a:lnTo>
                  <a:lnTo>
                    <a:pt x="598" y="360"/>
                  </a:lnTo>
                  <a:lnTo>
                    <a:pt x="596" y="362"/>
                  </a:lnTo>
                  <a:lnTo>
                    <a:pt x="596" y="364"/>
                  </a:lnTo>
                  <a:lnTo>
                    <a:pt x="596" y="366"/>
                  </a:lnTo>
                  <a:lnTo>
                    <a:pt x="594" y="366"/>
                  </a:lnTo>
                  <a:lnTo>
                    <a:pt x="591" y="367"/>
                  </a:lnTo>
                  <a:lnTo>
                    <a:pt x="591" y="369"/>
                  </a:lnTo>
                  <a:lnTo>
                    <a:pt x="589" y="374"/>
                  </a:lnTo>
                  <a:lnTo>
                    <a:pt x="589" y="376"/>
                  </a:lnTo>
                  <a:lnTo>
                    <a:pt x="589" y="380"/>
                  </a:lnTo>
                  <a:lnTo>
                    <a:pt x="587" y="383"/>
                  </a:lnTo>
                  <a:lnTo>
                    <a:pt x="589" y="383"/>
                  </a:lnTo>
                  <a:lnTo>
                    <a:pt x="592" y="383"/>
                  </a:lnTo>
                  <a:lnTo>
                    <a:pt x="594" y="387"/>
                  </a:lnTo>
                  <a:lnTo>
                    <a:pt x="594" y="388"/>
                  </a:lnTo>
                  <a:lnTo>
                    <a:pt x="596" y="390"/>
                  </a:lnTo>
                  <a:lnTo>
                    <a:pt x="598" y="390"/>
                  </a:lnTo>
                  <a:lnTo>
                    <a:pt x="601" y="392"/>
                  </a:lnTo>
                  <a:lnTo>
                    <a:pt x="601" y="394"/>
                  </a:lnTo>
                  <a:lnTo>
                    <a:pt x="599" y="394"/>
                  </a:lnTo>
                  <a:lnTo>
                    <a:pt x="598" y="395"/>
                  </a:lnTo>
                  <a:lnTo>
                    <a:pt x="598" y="397"/>
                  </a:lnTo>
                  <a:lnTo>
                    <a:pt x="599" y="399"/>
                  </a:lnTo>
                  <a:lnTo>
                    <a:pt x="599" y="401"/>
                  </a:lnTo>
                  <a:lnTo>
                    <a:pt x="601" y="402"/>
                  </a:lnTo>
                  <a:lnTo>
                    <a:pt x="605" y="404"/>
                  </a:lnTo>
                  <a:lnTo>
                    <a:pt x="610" y="408"/>
                  </a:lnTo>
                  <a:lnTo>
                    <a:pt x="612" y="408"/>
                  </a:lnTo>
                  <a:lnTo>
                    <a:pt x="613" y="409"/>
                  </a:lnTo>
                  <a:lnTo>
                    <a:pt x="615" y="413"/>
                  </a:lnTo>
                  <a:lnTo>
                    <a:pt x="613" y="415"/>
                  </a:lnTo>
                  <a:lnTo>
                    <a:pt x="613" y="416"/>
                  </a:lnTo>
                  <a:lnTo>
                    <a:pt x="613" y="418"/>
                  </a:lnTo>
                  <a:lnTo>
                    <a:pt x="613" y="420"/>
                  </a:lnTo>
                  <a:lnTo>
                    <a:pt x="613" y="421"/>
                  </a:lnTo>
                  <a:lnTo>
                    <a:pt x="610" y="427"/>
                  </a:lnTo>
                  <a:lnTo>
                    <a:pt x="608" y="428"/>
                  </a:lnTo>
                  <a:lnTo>
                    <a:pt x="606" y="430"/>
                  </a:lnTo>
                  <a:lnTo>
                    <a:pt x="606" y="432"/>
                  </a:lnTo>
                  <a:lnTo>
                    <a:pt x="605" y="434"/>
                  </a:lnTo>
                  <a:lnTo>
                    <a:pt x="605" y="435"/>
                  </a:lnTo>
                  <a:lnTo>
                    <a:pt x="603" y="435"/>
                  </a:lnTo>
                  <a:lnTo>
                    <a:pt x="601" y="435"/>
                  </a:lnTo>
                  <a:lnTo>
                    <a:pt x="599" y="435"/>
                  </a:lnTo>
                  <a:lnTo>
                    <a:pt x="598" y="435"/>
                  </a:lnTo>
                  <a:lnTo>
                    <a:pt x="596" y="434"/>
                  </a:lnTo>
                  <a:lnTo>
                    <a:pt x="594" y="434"/>
                  </a:lnTo>
                  <a:lnTo>
                    <a:pt x="594" y="435"/>
                  </a:lnTo>
                  <a:lnTo>
                    <a:pt x="592" y="435"/>
                  </a:lnTo>
                  <a:lnTo>
                    <a:pt x="591" y="435"/>
                  </a:lnTo>
                  <a:lnTo>
                    <a:pt x="587" y="437"/>
                  </a:lnTo>
                  <a:lnTo>
                    <a:pt x="582" y="439"/>
                  </a:lnTo>
                  <a:lnTo>
                    <a:pt x="580" y="439"/>
                  </a:lnTo>
                  <a:lnTo>
                    <a:pt x="578" y="441"/>
                  </a:lnTo>
                  <a:lnTo>
                    <a:pt x="578" y="442"/>
                  </a:lnTo>
                  <a:lnTo>
                    <a:pt x="577" y="444"/>
                  </a:lnTo>
                  <a:lnTo>
                    <a:pt x="575" y="444"/>
                  </a:lnTo>
                  <a:lnTo>
                    <a:pt x="575" y="446"/>
                  </a:lnTo>
                  <a:lnTo>
                    <a:pt x="573" y="446"/>
                  </a:lnTo>
                  <a:lnTo>
                    <a:pt x="573" y="448"/>
                  </a:lnTo>
                  <a:lnTo>
                    <a:pt x="571" y="448"/>
                  </a:lnTo>
                  <a:lnTo>
                    <a:pt x="571" y="449"/>
                  </a:lnTo>
                  <a:lnTo>
                    <a:pt x="573" y="451"/>
                  </a:lnTo>
                  <a:lnTo>
                    <a:pt x="573" y="453"/>
                  </a:lnTo>
                  <a:lnTo>
                    <a:pt x="573" y="455"/>
                  </a:lnTo>
                  <a:lnTo>
                    <a:pt x="573" y="456"/>
                  </a:lnTo>
                  <a:lnTo>
                    <a:pt x="575" y="458"/>
                  </a:lnTo>
                  <a:lnTo>
                    <a:pt x="575" y="460"/>
                  </a:lnTo>
                  <a:lnTo>
                    <a:pt x="575" y="462"/>
                  </a:lnTo>
                  <a:lnTo>
                    <a:pt x="575" y="465"/>
                  </a:lnTo>
                  <a:lnTo>
                    <a:pt x="573" y="467"/>
                  </a:lnTo>
                  <a:lnTo>
                    <a:pt x="571" y="469"/>
                  </a:lnTo>
                  <a:lnTo>
                    <a:pt x="570" y="469"/>
                  </a:lnTo>
                  <a:lnTo>
                    <a:pt x="568" y="469"/>
                  </a:lnTo>
                  <a:lnTo>
                    <a:pt x="570" y="470"/>
                  </a:lnTo>
                  <a:lnTo>
                    <a:pt x="570" y="474"/>
                  </a:lnTo>
                  <a:lnTo>
                    <a:pt x="570" y="476"/>
                  </a:lnTo>
                  <a:lnTo>
                    <a:pt x="570" y="477"/>
                  </a:lnTo>
                  <a:lnTo>
                    <a:pt x="570" y="479"/>
                  </a:lnTo>
                  <a:lnTo>
                    <a:pt x="570" y="481"/>
                  </a:lnTo>
                  <a:lnTo>
                    <a:pt x="568" y="482"/>
                  </a:lnTo>
                  <a:lnTo>
                    <a:pt x="568" y="484"/>
                  </a:lnTo>
                  <a:lnTo>
                    <a:pt x="566" y="484"/>
                  </a:lnTo>
                  <a:lnTo>
                    <a:pt x="564" y="486"/>
                  </a:lnTo>
                  <a:lnTo>
                    <a:pt x="561" y="488"/>
                  </a:lnTo>
                  <a:lnTo>
                    <a:pt x="556" y="489"/>
                  </a:lnTo>
                  <a:lnTo>
                    <a:pt x="554" y="489"/>
                  </a:lnTo>
                  <a:lnTo>
                    <a:pt x="552" y="488"/>
                  </a:lnTo>
                  <a:lnTo>
                    <a:pt x="551" y="489"/>
                  </a:lnTo>
                  <a:lnTo>
                    <a:pt x="549" y="489"/>
                  </a:lnTo>
                  <a:lnTo>
                    <a:pt x="545" y="491"/>
                  </a:lnTo>
                  <a:lnTo>
                    <a:pt x="542" y="493"/>
                  </a:lnTo>
                  <a:lnTo>
                    <a:pt x="537" y="493"/>
                  </a:lnTo>
                  <a:lnTo>
                    <a:pt x="535" y="493"/>
                  </a:lnTo>
                  <a:lnTo>
                    <a:pt x="535" y="495"/>
                  </a:lnTo>
                  <a:lnTo>
                    <a:pt x="533" y="496"/>
                  </a:lnTo>
                  <a:lnTo>
                    <a:pt x="533" y="498"/>
                  </a:lnTo>
                  <a:lnTo>
                    <a:pt x="533" y="500"/>
                  </a:lnTo>
                  <a:lnTo>
                    <a:pt x="531" y="500"/>
                  </a:lnTo>
                  <a:lnTo>
                    <a:pt x="530" y="502"/>
                  </a:lnTo>
                  <a:lnTo>
                    <a:pt x="526" y="503"/>
                  </a:lnTo>
                  <a:lnTo>
                    <a:pt x="524" y="505"/>
                  </a:lnTo>
                  <a:lnTo>
                    <a:pt x="519" y="507"/>
                  </a:lnTo>
                  <a:lnTo>
                    <a:pt x="516" y="509"/>
                  </a:lnTo>
                  <a:lnTo>
                    <a:pt x="514" y="509"/>
                  </a:lnTo>
                  <a:lnTo>
                    <a:pt x="510" y="510"/>
                  </a:lnTo>
                  <a:lnTo>
                    <a:pt x="509" y="512"/>
                  </a:lnTo>
                  <a:lnTo>
                    <a:pt x="509" y="510"/>
                  </a:lnTo>
                  <a:lnTo>
                    <a:pt x="507" y="509"/>
                  </a:lnTo>
                  <a:lnTo>
                    <a:pt x="505" y="509"/>
                  </a:lnTo>
                  <a:lnTo>
                    <a:pt x="503" y="509"/>
                  </a:lnTo>
                  <a:lnTo>
                    <a:pt x="502" y="507"/>
                  </a:lnTo>
                  <a:lnTo>
                    <a:pt x="500" y="507"/>
                  </a:lnTo>
                  <a:lnTo>
                    <a:pt x="498" y="507"/>
                  </a:lnTo>
                  <a:lnTo>
                    <a:pt x="495" y="507"/>
                  </a:lnTo>
                  <a:lnTo>
                    <a:pt x="491" y="509"/>
                  </a:lnTo>
                  <a:lnTo>
                    <a:pt x="488" y="510"/>
                  </a:lnTo>
                  <a:lnTo>
                    <a:pt x="486" y="512"/>
                  </a:lnTo>
                  <a:lnTo>
                    <a:pt x="484" y="512"/>
                  </a:lnTo>
                  <a:lnTo>
                    <a:pt x="483" y="512"/>
                  </a:lnTo>
                  <a:lnTo>
                    <a:pt x="483" y="514"/>
                  </a:lnTo>
                  <a:lnTo>
                    <a:pt x="483" y="516"/>
                  </a:lnTo>
                  <a:lnTo>
                    <a:pt x="483" y="517"/>
                  </a:lnTo>
                  <a:lnTo>
                    <a:pt x="481" y="521"/>
                  </a:lnTo>
                  <a:lnTo>
                    <a:pt x="479" y="523"/>
                  </a:lnTo>
                  <a:lnTo>
                    <a:pt x="477" y="524"/>
                  </a:lnTo>
                  <a:lnTo>
                    <a:pt x="474" y="526"/>
                  </a:lnTo>
                  <a:lnTo>
                    <a:pt x="470" y="528"/>
                  </a:lnTo>
                  <a:lnTo>
                    <a:pt x="469" y="530"/>
                  </a:lnTo>
                  <a:lnTo>
                    <a:pt x="467" y="531"/>
                  </a:lnTo>
                  <a:lnTo>
                    <a:pt x="465" y="533"/>
                  </a:lnTo>
                  <a:lnTo>
                    <a:pt x="463" y="533"/>
                  </a:lnTo>
                  <a:lnTo>
                    <a:pt x="463" y="535"/>
                  </a:lnTo>
                  <a:lnTo>
                    <a:pt x="462" y="535"/>
                  </a:lnTo>
                  <a:lnTo>
                    <a:pt x="460" y="535"/>
                  </a:lnTo>
                  <a:lnTo>
                    <a:pt x="458" y="535"/>
                  </a:lnTo>
                  <a:lnTo>
                    <a:pt x="456" y="535"/>
                  </a:lnTo>
                  <a:lnTo>
                    <a:pt x="455" y="535"/>
                  </a:lnTo>
                  <a:lnTo>
                    <a:pt x="453" y="535"/>
                  </a:lnTo>
                  <a:lnTo>
                    <a:pt x="453" y="537"/>
                  </a:lnTo>
                  <a:lnTo>
                    <a:pt x="451" y="538"/>
                  </a:lnTo>
                  <a:lnTo>
                    <a:pt x="449" y="538"/>
                  </a:lnTo>
                  <a:lnTo>
                    <a:pt x="448" y="538"/>
                  </a:lnTo>
                  <a:lnTo>
                    <a:pt x="441" y="542"/>
                  </a:lnTo>
                  <a:lnTo>
                    <a:pt x="439" y="540"/>
                  </a:lnTo>
                  <a:lnTo>
                    <a:pt x="436" y="540"/>
                  </a:lnTo>
                  <a:lnTo>
                    <a:pt x="434" y="540"/>
                  </a:lnTo>
                  <a:lnTo>
                    <a:pt x="432" y="540"/>
                  </a:lnTo>
                  <a:lnTo>
                    <a:pt x="430" y="542"/>
                  </a:lnTo>
                  <a:lnTo>
                    <a:pt x="429" y="542"/>
                  </a:lnTo>
                  <a:lnTo>
                    <a:pt x="427" y="543"/>
                  </a:lnTo>
                  <a:lnTo>
                    <a:pt x="425" y="543"/>
                  </a:lnTo>
                  <a:lnTo>
                    <a:pt x="425" y="545"/>
                  </a:lnTo>
                  <a:lnTo>
                    <a:pt x="423" y="545"/>
                  </a:lnTo>
                  <a:lnTo>
                    <a:pt x="422" y="545"/>
                  </a:lnTo>
                  <a:lnTo>
                    <a:pt x="422" y="547"/>
                  </a:lnTo>
                  <a:lnTo>
                    <a:pt x="420" y="547"/>
                  </a:lnTo>
                  <a:lnTo>
                    <a:pt x="416" y="547"/>
                  </a:lnTo>
                  <a:lnTo>
                    <a:pt x="415" y="547"/>
                  </a:lnTo>
                  <a:lnTo>
                    <a:pt x="413" y="547"/>
                  </a:lnTo>
                  <a:lnTo>
                    <a:pt x="409" y="547"/>
                  </a:lnTo>
                  <a:lnTo>
                    <a:pt x="406" y="545"/>
                  </a:lnTo>
                  <a:lnTo>
                    <a:pt x="404" y="545"/>
                  </a:lnTo>
                  <a:lnTo>
                    <a:pt x="402" y="545"/>
                  </a:lnTo>
                  <a:lnTo>
                    <a:pt x="401" y="545"/>
                  </a:lnTo>
                  <a:lnTo>
                    <a:pt x="399" y="547"/>
                  </a:lnTo>
                  <a:lnTo>
                    <a:pt x="397" y="549"/>
                  </a:lnTo>
                  <a:lnTo>
                    <a:pt x="395" y="549"/>
                  </a:lnTo>
                  <a:lnTo>
                    <a:pt x="392" y="549"/>
                  </a:lnTo>
                  <a:lnTo>
                    <a:pt x="390" y="549"/>
                  </a:lnTo>
                  <a:lnTo>
                    <a:pt x="389" y="550"/>
                  </a:lnTo>
                  <a:lnTo>
                    <a:pt x="387" y="550"/>
                  </a:lnTo>
                  <a:lnTo>
                    <a:pt x="383" y="552"/>
                  </a:lnTo>
                  <a:lnTo>
                    <a:pt x="382" y="552"/>
                  </a:lnTo>
                  <a:lnTo>
                    <a:pt x="380" y="552"/>
                  </a:lnTo>
                  <a:lnTo>
                    <a:pt x="380" y="550"/>
                  </a:lnTo>
                  <a:lnTo>
                    <a:pt x="378" y="550"/>
                  </a:lnTo>
                  <a:lnTo>
                    <a:pt x="376" y="552"/>
                  </a:lnTo>
                  <a:lnTo>
                    <a:pt x="375" y="552"/>
                  </a:lnTo>
                  <a:lnTo>
                    <a:pt x="373" y="552"/>
                  </a:lnTo>
                  <a:lnTo>
                    <a:pt x="371" y="552"/>
                  </a:lnTo>
                  <a:lnTo>
                    <a:pt x="371" y="554"/>
                  </a:lnTo>
                  <a:lnTo>
                    <a:pt x="369" y="556"/>
                  </a:lnTo>
                  <a:lnTo>
                    <a:pt x="368" y="557"/>
                  </a:lnTo>
                  <a:lnTo>
                    <a:pt x="366" y="559"/>
                  </a:lnTo>
                  <a:lnTo>
                    <a:pt x="364" y="561"/>
                  </a:lnTo>
                  <a:lnTo>
                    <a:pt x="364" y="563"/>
                  </a:lnTo>
                  <a:lnTo>
                    <a:pt x="364" y="564"/>
                  </a:lnTo>
                  <a:lnTo>
                    <a:pt x="361" y="566"/>
                  </a:lnTo>
                  <a:lnTo>
                    <a:pt x="359" y="568"/>
                  </a:lnTo>
                  <a:lnTo>
                    <a:pt x="359" y="570"/>
                  </a:lnTo>
                  <a:lnTo>
                    <a:pt x="359" y="571"/>
                  </a:lnTo>
                  <a:lnTo>
                    <a:pt x="359" y="573"/>
                  </a:lnTo>
                  <a:lnTo>
                    <a:pt x="357" y="573"/>
                  </a:lnTo>
                  <a:lnTo>
                    <a:pt x="355" y="573"/>
                  </a:lnTo>
                  <a:lnTo>
                    <a:pt x="354" y="573"/>
                  </a:lnTo>
                  <a:lnTo>
                    <a:pt x="352" y="573"/>
                  </a:lnTo>
                  <a:lnTo>
                    <a:pt x="350" y="575"/>
                  </a:lnTo>
                  <a:lnTo>
                    <a:pt x="348" y="577"/>
                  </a:lnTo>
                  <a:lnTo>
                    <a:pt x="345" y="578"/>
                  </a:lnTo>
                  <a:lnTo>
                    <a:pt x="343" y="578"/>
                  </a:lnTo>
                  <a:lnTo>
                    <a:pt x="341" y="578"/>
                  </a:lnTo>
                  <a:lnTo>
                    <a:pt x="340" y="578"/>
                  </a:lnTo>
                  <a:lnTo>
                    <a:pt x="338" y="578"/>
                  </a:lnTo>
                  <a:lnTo>
                    <a:pt x="336" y="578"/>
                  </a:lnTo>
                  <a:lnTo>
                    <a:pt x="335" y="577"/>
                  </a:lnTo>
                  <a:lnTo>
                    <a:pt x="331" y="577"/>
                  </a:lnTo>
                  <a:lnTo>
                    <a:pt x="328" y="577"/>
                  </a:lnTo>
                  <a:lnTo>
                    <a:pt x="328" y="575"/>
                  </a:lnTo>
                  <a:lnTo>
                    <a:pt x="326" y="575"/>
                  </a:lnTo>
                  <a:lnTo>
                    <a:pt x="328" y="571"/>
                  </a:lnTo>
                  <a:lnTo>
                    <a:pt x="326" y="570"/>
                  </a:lnTo>
                  <a:lnTo>
                    <a:pt x="326" y="568"/>
                  </a:lnTo>
                  <a:lnTo>
                    <a:pt x="324" y="564"/>
                  </a:lnTo>
                  <a:lnTo>
                    <a:pt x="322" y="563"/>
                  </a:lnTo>
                  <a:lnTo>
                    <a:pt x="321" y="563"/>
                  </a:lnTo>
                  <a:lnTo>
                    <a:pt x="317" y="563"/>
                  </a:lnTo>
                  <a:lnTo>
                    <a:pt x="315" y="561"/>
                  </a:lnTo>
                  <a:lnTo>
                    <a:pt x="314" y="559"/>
                  </a:lnTo>
                  <a:lnTo>
                    <a:pt x="314" y="557"/>
                  </a:lnTo>
                  <a:lnTo>
                    <a:pt x="312" y="557"/>
                  </a:lnTo>
                  <a:lnTo>
                    <a:pt x="308" y="556"/>
                  </a:lnTo>
                  <a:lnTo>
                    <a:pt x="307" y="554"/>
                  </a:lnTo>
                  <a:lnTo>
                    <a:pt x="305" y="554"/>
                  </a:lnTo>
                  <a:lnTo>
                    <a:pt x="303" y="552"/>
                  </a:lnTo>
                  <a:lnTo>
                    <a:pt x="301" y="552"/>
                  </a:lnTo>
                  <a:lnTo>
                    <a:pt x="301" y="550"/>
                  </a:lnTo>
                  <a:lnTo>
                    <a:pt x="300" y="547"/>
                  </a:lnTo>
                  <a:lnTo>
                    <a:pt x="300" y="545"/>
                  </a:lnTo>
                  <a:lnTo>
                    <a:pt x="300" y="543"/>
                  </a:lnTo>
                  <a:lnTo>
                    <a:pt x="300" y="542"/>
                  </a:lnTo>
                  <a:lnTo>
                    <a:pt x="300" y="540"/>
                  </a:lnTo>
                  <a:lnTo>
                    <a:pt x="298" y="538"/>
                  </a:lnTo>
                  <a:lnTo>
                    <a:pt x="294" y="533"/>
                  </a:lnTo>
                  <a:lnTo>
                    <a:pt x="291" y="531"/>
                  </a:lnTo>
                  <a:lnTo>
                    <a:pt x="289" y="530"/>
                  </a:lnTo>
                  <a:lnTo>
                    <a:pt x="286" y="530"/>
                  </a:lnTo>
                  <a:lnTo>
                    <a:pt x="286" y="528"/>
                  </a:lnTo>
                  <a:lnTo>
                    <a:pt x="284" y="528"/>
                  </a:lnTo>
                  <a:lnTo>
                    <a:pt x="282" y="528"/>
                  </a:lnTo>
                  <a:lnTo>
                    <a:pt x="281" y="528"/>
                  </a:lnTo>
                  <a:lnTo>
                    <a:pt x="279" y="528"/>
                  </a:lnTo>
                  <a:lnTo>
                    <a:pt x="277" y="528"/>
                  </a:lnTo>
                  <a:lnTo>
                    <a:pt x="275" y="526"/>
                  </a:lnTo>
                  <a:lnTo>
                    <a:pt x="274" y="524"/>
                  </a:lnTo>
                  <a:lnTo>
                    <a:pt x="272" y="524"/>
                  </a:lnTo>
                  <a:lnTo>
                    <a:pt x="270" y="524"/>
                  </a:lnTo>
                  <a:lnTo>
                    <a:pt x="268" y="524"/>
                  </a:lnTo>
                  <a:lnTo>
                    <a:pt x="267" y="523"/>
                  </a:lnTo>
                  <a:lnTo>
                    <a:pt x="265" y="521"/>
                  </a:lnTo>
                  <a:lnTo>
                    <a:pt x="261" y="521"/>
                  </a:lnTo>
                  <a:lnTo>
                    <a:pt x="258" y="521"/>
                  </a:lnTo>
                  <a:lnTo>
                    <a:pt x="256" y="521"/>
                  </a:lnTo>
                  <a:lnTo>
                    <a:pt x="254" y="521"/>
                  </a:lnTo>
                  <a:lnTo>
                    <a:pt x="253" y="521"/>
                  </a:lnTo>
                  <a:lnTo>
                    <a:pt x="251" y="521"/>
                  </a:lnTo>
                  <a:lnTo>
                    <a:pt x="249" y="521"/>
                  </a:lnTo>
                  <a:lnTo>
                    <a:pt x="247" y="521"/>
                  </a:lnTo>
                  <a:lnTo>
                    <a:pt x="246" y="521"/>
                  </a:lnTo>
                  <a:lnTo>
                    <a:pt x="244" y="521"/>
                  </a:lnTo>
                  <a:lnTo>
                    <a:pt x="242" y="521"/>
                  </a:lnTo>
                  <a:lnTo>
                    <a:pt x="240" y="521"/>
                  </a:lnTo>
                  <a:lnTo>
                    <a:pt x="239" y="524"/>
                  </a:lnTo>
                  <a:lnTo>
                    <a:pt x="232" y="530"/>
                  </a:lnTo>
                  <a:lnTo>
                    <a:pt x="232" y="531"/>
                  </a:lnTo>
                  <a:lnTo>
                    <a:pt x="230" y="531"/>
                  </a:lnTo>
                  <a:lnTo>
                    <a:pt x="230" y="533"/>
                  </a:lnTo>
                  <a:lnTo>
                    <a:pt x="232" y="535"/>
                  </a:lnTo>
                  <a:lnTo>
                    <a:pt x="232" y="537"/>
                  </a:lnTo>
                  <a:lnTo>
                    <a:pt x="232" y="538"/>
                  </a:lnTo>
                  <a:lnTo>
                    <a:pt x="230" y="540"/>
                  </a:lnTo>
                  <a:lnTo>
                    <a:pt x="230" y="542"/>
                  </a:lnTo>
                  <a:lnTo>
                    <a:pt x="230" y="543"/>
                  </a:lnTo>
                  <a:lnTo>
                    <a:pt x="228" y="543"/>
                  </a:lnTo>
                  <a:lnTo>
                    <a:pt x="226" y="545"/>
                  </a:lnTo>
                  <a:lnTo>
                    <a:pt x="225" y="547"/>
                  </a:lnTo>
                  <a:lnTo>
                    <a:pt x="225" y="552"/>
                  </a:lnTo>
                  <a:lnTo>
                    <a:pt x="225" y="554"/>
                  </a:lnTo>
                  <a:lnTo>
                    <a:pt x="223" y="556"/>
                  </a:lnTo>
                  <a:lnTo>
                    <a:pt x="223" y="559"/>
                  </a:lnTo>
                  <a:lnTo>
                    <a:pt x="221" y="559"/>
                  </a:lnTo>
                  <a:lnTo>
                    <a:pt x="221" y="563"/>
                  </a:lnTo>
                  <a:lnTo>
                    <a:pt x="221" y="564"/>
                  </a:lnTo>
                  <a:lnTo>
                    <a:pt x="220" y="568"/>
                  </a:lnTo>
                  <a:lnTo>
                    <a:pt x="220" y="571"/>
                  </a:lnTo>
                  <a:lnTo>
                    <a:pt x="220" y="573"/>
                  </a:lnTo>
                  <a:lnTo>
                    <a:pt x="220" y="575"/>
                  </a:lnTo>
                  <a:lnTo>
                    <a:pt x="220" y="577"/>
                  </a:lnTo>
                  <a:lnTo>
                    <a:pt x="221" y="580"/>
                  </a:lnTo>
                  <a:lnTo>
                    <a:pt x="221" y="584"/>
                  </a:lnTo>
                  <a:lnTo>
                    <a:pt x="221" y="585"/>
                  </a:lnTo>
                  <a:lnTo>
                    <a:pt x="221" y="591"/>
                  </a:lnTo>
                  <a:lnTo>
                    <a:pt x="220" y="592"/>
                  </a:lnTo>
                  <a:lnTo>
                    <a:pt x="220" y="596"/>
                  </a:lnTo>
                  <a:lnTo>
                    <a:pt x="218" y="596"/>
                  </a:lnTo>
                  <a:lnTo>
                    <a:pt x="216" y="596"/>
                  </a:lnTo>
                  <a:lnTo>
                    <a:pt x="214" y="596"/>
                  </a:lnTo>
                  <a:lnTo>
                    <a:pt x="213" y="596"/>
                  </a:lnTo>
                  <a:lnTo>
                    <a:pt x="211" y="596"/>
                  </a:lnTo>
                  <a:lnTo>
                    <a:pt x="209" y="596"/>
                  </a:lnTo>
                  <a:lnTo>
                    <a:pt x="206" y="596"/>
                  </a:lnTo>
                  <a:lnTo>
                    <a:pt x="202" y="596"/>
                  </a:lnTo>
                  <a:lnTo>
                    <a:pt x="200" y="596"/>
                  </a:lnTo>
                  <a:lnTo>
                    <a:pt x="199" y="596"/>
                  </a:lnTo>
                  <a:lnTo>
                    <a:pt x="197" y="596"/>
                  </a:lnTo>
                  <a:lnTo>
                    <a:pt x="195" y="594"/>
                  </a:lnTo>
                  <a:lnTo>
                    <a:pt x="192" y="596"/>
                  </a:lnTo>
                  <a:lnTo>
                    <a:pt x="192" y="597"/>
                  </a:lnTo>
                  <a:lnTo>
                    <a:pt x="190" y="599"/>
                  </a:lnTo>
                  <a:lnTo>
                    <a:pt x="188" y="601"/>
                  </a:lnTo>
                  <a:lnTo>
                    <a:pt x="183" y="604"/>
                  </a:lnTo>
                  <a:lnTo>
                    <a:pt x="181" y="604"/>
                  </a:lnTo>
                  <a:lnTo>
                    <a:pt x="179" y="606"/>
                  </a:lnTo>
                  <a:lnTo>
                    <a:pt x="176" y="606"/>
                  </a:lnTo>
                  <a:lnTo>
                    <a:pt x="174" y="608"/>
                  </a:lnTo>
                  <a:lnTo>
                    <a:pt x="176" y="608"/>
                  </a:lnTo>
                  <a:lnTo>
                    <a:pt x="176" y="610"/>
                  </a:lnTo>
                  <a:lnTo>
                    <a:pt x="178" y="610"/>
                  </a:lnTo>
                  <a:lnTo>
                    <a:pt x="178" y="611"/>
                  </a:lnTo>
                  <a:lnTo>
                    <a:pt x="179" y="613"/>
                  </a:lnTo>
                  <a:lnTo>
                    <a:pt x="185" y="617"/>
                  </a:lnTo>
                  <a:lnTo>
                    <a:pt x="188" y="620"/>
                  </a:lnTo>
                  <a:lnTo>
                    <a:pt x="190" y="622"/>
                  </a:lnTo>
                  <a:lnTo>
                    <a:pt x="192" y="622"/>
                  </a:lnTo>
                  <a:lnTo>
                    <a:pt x="193" y="624"/>
                  </a:lnTo>
                  <a:lnTo>
                    <a:pt x="195" y="625"/>
                  </a:lnTo>
                  <a:lnTo>
                    <a:pt x="195" y="627"/>
                  </a:lnTo>
                  <a:lnTo>
                    <a:pt x="193" y="627"/>
                  </a:lnTo>
                  <a:lnTo>
                    <a:pt x="192" y="629"/>
                  </a:lnTo>
                  <a:lnTo>
                    <a:pt x="192" y="631"/>
                  </a:lnTo>
                  <a:lnTo>
                    <a:pt x="192" y="632"/>
                  </a:lnTo>
                  <a:lnTo>
                    <a:pt x="192" y="634"/>
                  </a:lnTo>
                  <a:lnTo>
                    <a:pt x="192" y="636"/>
                  </a:lnTo>
                  <a:lnTo>
                    <a:pt x="192" y="638"/>
                  </a:lnTo>
                  <a:lnTo>
                    <a:pt x="193" y="639"/>
                  </a:lnTo>
                  <a:lnTo>
                    <a:pt x="195" y="641"/>
                  </a:lnTo>
                  <a:lnTo>
                    <a:pt x="195" y="643"/>
                  </a:lnTo>
                  <a:lnTo>
                    <a:pt x="195" y="645"/>
                  </a:lnTo>
                  <a:lnTo>
                    <a:pt x="195" y="646"/>
                  </a:lnTo>
                  <a:lnTo>
                    <a:pt x="195" y="648"/>
                  </a:lnTo>
                  <a:lnTo>
                    <a:pt x="195" y="650"/>
                  </a:lnTo>
                  <a:lnTo>
                    <a:pt x="195" y="652"/>
                  </a:lnTo>
                  <a:lnTo>
                    <a:pt x="197" y="652"/>
                  </a:lnTo>
                  <a:lnTo>
                    <a:pt x="197" y="653"/>
                  </a:lnTo>
                  <a:lnTo>
                    <a:pt x="199" y="653"/>
                  </a:lnTo>
                  <a:lnTo>
                    <a:pt x="199" y="655"/>
                  </a:lnTo>
                  <a:lnTo>
                    <a:pt x="197" y="657"/>
                  </a:lnTo>
                  <a:lnTo>
                    <a:pt x="197" y="658"/>
                  </a:lnTo>
                  <a:lnTo>
                    <a:pt x="197" y="660"/>
                  </a:lnTo>
                  <a:lnTo>
                    <a:pt x="200" y="662"/>
                  </a:lnTo>
                  <a:lnTo>
                    <a:pt x="200" y="665"/>
                  </a:lnTo>
                  <a:lnTo>
                    <a:pt x="200" y="667"/>
                  </a:lnTo>
                  <a:lnTo>
                    <a:pt x="199" y="667"/>
                  </a:lnTo>
                  <a:lnTo>
                    <a:pt x="199" y="669"/>
                  </a:lnTo>
                  <a:lnTo>
                    <a:pt x="200" y="671"/>
                  </a:lnTo>
                  <a:lnTo>
                    <a:pt x="202" y="672"/>
                  </a:lnTo>
                  <a:lnTo>
                    <a:pt x="204" y="672"/>
                  </a:lnTo>
                  <a:lnTo>
                    <a:pt x="206" y="674"/>
                  </a:lnTo>
                  <a:lnTo>
                    <a:pt x="209" y="676"/>
                  </a:lnTo>
                  <a:lnTo>
                    <a:pt x="211" y="676"/>
                  </a:lnTo>
                  <a:lnTo>
                    <a:pt x="211" y="678"/>
                  </a:lnTo>
                  <a:lnTo>
                    <a:pt x="211" y="679"/>
                  </a:lnTo>
                  <a:lnTo>
                    <a:pt x="211" y="681"/>
                  </a:lnTo>
                  <a:lnTo>
                    <a:pt x="209" y="685"/>
                  </a:lnTo>
                  <a:lnTo>
                    <a:pt x="207" y="686"/>
                  </a:lnTo>
                  <a:lnTo>
                    <a:pt x="206" y="690"/>
                  </a:lnTo>
                  <a:lnTo>
                    <a:pt x="206" y="692"/>
                  </a:lnTo>
                  <a:lnTo>
                    <a:pt x="206" y="693"/>
                  </a:lnTo>
                  <a:lnTo>
                    <a:pt x="204" y="693"/>
                  </a:lnTo>
                  <a:lnTo>
                    <a:pt x="204" y="695"/>
                  </a:lnTo>
                  <a:lnTo>
                    <a:pt x="200" y="695"/>
                  </a:lnTo>
                  <a:lnTo>
                    <a:pt x="199" y="697"/>
                  </a:lnTo>
                  <a:lnTo>
                    <a:pt x="199" y="699"/>
                  </a:lnTo>
                  <a:lnTo>
                    <a:pt x="188" y="695"/>
                  </a:lnTo>
                  <a:lnTo>
                    <a:pt x="185" y="693"/>
                  </a:lnTo>
                  <a:lnTo>
                    <a:pt x="183" y="693"/>
                  </a:lnTo>
                  <a:lnTo>
                    <a:pt x="181" y="693"/>
                  </a:lnTo>
                  <a:lnTo>
                    <a:pt x="181" y="692"/>
                  </a:lnTo>
                  <a:lnTo>
                    <a:pt x="179" y="692"/>
                  </a:lnTo>
                  <a:lnTo>
                    <a:pt x="179" y="693"/>
                  </a:lnTo>
                  <a:lnTo>
                    <a:pt x="179" y="695"/>
                  </a:lnTo>
                  <a:lnTo>
                    <a:pt x="181" y="695"/>
                  </a:lnTo>
                  <a:lnTo>
                    <a:pt x="183" y="697"/>
                  </a:lnTo>
                  <a:lnTo>
                    <a:pt x="183" y="699"/>
                  </a:lnTo>
                  <a:lnTo>
                    <a:pt x="181" y="702"/>
                  </a:lnTo>
                  <a:lnTo>
                    <a:pt x="183" y="706"/>
                  </a:lnTo>
                  <a:lnTo>
                    <a:pt x="185" y="707"/>
                  </a:lnTo>
                  <a:lnTo>
                    <a:pt x="188" y="709"/>
                  </a:lnTo>
                  <a:lnTo>
                    <a:pt x="193" y="711"/>
                  </a:lnTo>
                  <a:lnTo>
                    <a:pt x="195" y="713"/>
                  </a:lnTo>
                  <a:lnTo>
                    <a:pt x="193" y="718"/>
                  </a:lnTo>
                  <a:lnTo>
                    <a:pt x="192" y="719"/>
                  </a:lnTo>
                  <a:lnTo>
                    <a:pt x="192" y="721"/>
                  </a:lnTo>
                  <a:lnTo>
                    <a:pt x="193" y="721"/>
                  </a:lnTo>
                  <a:lnTo>
                    <a:pt x="193" y="723"/>
                  </a:lnTo>
                  <a:lnTo>
                    <a:pt x="193" y="725"/>
                  </a:lnTo>
                  <a:lnTo>
                    <a:pt x="195" y="726"/>
                  </a:lnTo>
                  <a:lnTo>
                    <a:pt x="195" y="728"/>
                  </a:lnTo>
                  <a:lnTo>
                    <a:pt x="195" y="730"/>
                  </a:lnTo>
                  <a:lnTo>
                    <a:pt x="195" y="732"/>
                  </a:lnTo>
                  <a:lnTo>
                    <a:pt x="193" y="732"/>
                  </a:lnTo>
                  <a:lnTo>
                    <a:pt x="193" y="730"/>
                  </a:lnTo>
                  <a:lnTo>
                    <a:pt x="192" y="730"/>
                  </a:lnTo>
                  <a:lnTo>
                    <a:pt x="190" y="730"/>
                  </a:lnTo>
                  <a:lnTo>
                    <a:pt x="190" y="728"/>
                  </a:lnTo>
                  <a:lnTo>
                    <a:pt x="188" y="728"/>
                  </a:lnTo>
                  <a:lnTo>
                    <a:pt x="186" y="726"/>
                  </a:lnTo>
                  <a:lnTo>
                    <a:pt x="185" y="726"/>
                  </a:lnTo>
                  <a:lnTo>
                    <a:pt x="183" y="726"/>
                  </a:lnTo>
                  <a:lnTo>
                    <a:pt x="181" y="726"/>
                  </a:lnTo>
                  <a:lnTo>
                    <a:pt x="179" y="726"/>
                  </a:lnTo>
                  <a:lnTo>
                    <a:pt x="178" y="725"/>
                  </a:lnTo>
                  <a:lnTo>
                    <a:pt x="176" y="725"/>
                  </a:lnTo>
                  <a:lnTo>
                    <a:pt x="174" y="725"/>
                  </a:lnTo>
                  <a:lnTo>
                    <a:pt x="172" y="725"/>
                  </a:lnTo>
                  <a:lnTo>
                    <a:pt x="171" y="725"/>
                  </a:lnTo>
                  <a:lnTo>
                    <a:pt x="169" y="725"/>
                  </a:lnTo>
                  <a:lnTo>
                    <a:pt x="169" y="723"/>
                  </a:lnTo>
                  <a:lnTo>
                    <a:pt x="167" y="723"/>
                  </a:lnTo>
                  <a:lnTo>
                    <a:pt x="166" y="723"/>
                  </a:lnTo>
                  <a:lnTo>
                    <a:pt x="164" y="723"/>
                  </a:lnTo>
                  <a:lnTo>
                    <a:pt x="164" y="725"/>
                  </a:lnTo>
                  <a:lnTo>
                    <a:pt x="159" y="725"/>
                  </a:lnTo>
                  <a:lnTo>
                    <a:pt x="152" y="725"/>
                  </a:lnTo>
                  <a:lnTo>
                    <a:pt x="148" y="725"/>
                  </a:lnTo>
                  <a:lnTo>
                    <a:pt x="148" y="723"/>
                  </a:lnTo>
                  <a:lnTo>
                    <a:pt x="150" y="723"/>
                  </a:lnTo>
                  <a:lnTo>
                    <a:pt x="150" y="721"/>
                  </a:lnTo>
                  <a:lnTo>
                    <a:pt x="148" y="721"/>
                  </a:lnTo>
                  <a:lnTo>
                    <a:pt x="148" y="719"/>
                  </a:lnTo>
                  <a:lnTo>
                    <a:pt x="146" y="716"/>
                  </a:lnTo>
                  <a:lnTo>
                    <a:pt x="145" y="714"/>
                  </a:lnTo>
                  <a:lnTo>
                    <a:pt x="143" y="714"/>
                  </a:lnTo>
                  <a:lnTo>
                    <a:pt x="139" y="706"/>
                  </a:lnTo>
                  <a:lnTo>
                    <a:pt x="138" y="704"/>
                  </a:lnTo>
                  <a:lnTo>
                    <a:pt x="134" y="699"/>
                  </a:lnTo>
                  <a:lnTo>
                    <a:pt x="131" y="695"/>
                  </a:lnTo>
                  <a:lnTo>
                    <a:pt x="125" y="692"/>
                  </a:lnTo>
                  <a:lnTo>
                    <a:pt x="124" y="686"/>
                  </a:lnTo>
                  <a:lnTo>
                    <a:pt x="124" y="672"/>
                  </a:lnTo>
                  <a:lnTo>
                    <a:pt x="129" y="669"/>
                  </a:lnTo>
                  <a:lnTo>
                    <a:pt x="129" y="667"/>
                  </a:lnTo>
                  <a:lnTo>
                    <a:pt x="127" y="667"/>
                  </a:lnTo>
                  <a:lnTo>
                    <a:pt x="125" y="665"/>
                  </a:lnTo>
                  <a:lnTo>
                    <a:pt x="127" y="662"/>
                  </a:lnTo>
                  <a:lnTo>
                    <a:pt x="127" y="660"/>
                  </a:lnTo>
                  <a:lnTo>
                    <a:pt x="127" y="658"/>
                  </a:lnTo>
                  <a:lnTo>
                    <a:pt x="125" y="658"/>
                  </a:lnTo>
                  <a:lnTo>
                    <a:pt x="125" y="657"/>
                  </a:lnTo>
                  <a:lnTo>
                    <a:pt x="124" y="657"/>
                  </a:lnTo>
                  <a:lnTo>
                    <a:pt x="124" y="655"/>
                  </a:lnTo>
                  <a:lnTo>
                    <a:pt x="125" y="655"/>
                  </a:lnTo>
                  <a:lnTo>
                    <a:pt x="129" y="655"/>
                  </a:lnTo>
                  <a:lnTo>
                    <a:pt x="131" y="655"/>
                  </a:lnTo>
                  <a:lnTo>
                    <a:pt x="132" y="653"/>
                  </a:lnTo>
                  <a:lnTo>
                    <a:pt x="136" y="653"/>
                  </a:lnTo>
                  <a:lnTo>
                    <a:pt x="138" y="652"/>
                  </a:lnTo>
                  <a:lnTo>
                    <a:pt x="141" y="646"/>
                  </a:lnTo>
                  <a:lnTo>
                    <a:pt x="139" y="645"/>
                  </a:lnTo>
                  <a:lnTo>
                    <a:pt x="141" y="641"/>
                  </a:lnTo>
                  <a:lnTo>
                    <a:pt x="139" y="641"/>
                  </a:lnTo>
                  <a:lnTo>
                    <a:pt x="138" y="638"/>
                  </a:lnTo>
                  <a:lnTo>
                    <a:pt x="136" y="636"/>
                  </a:lnTo>
                  <a:lnTo>
                    <a:pt x="138" y="632"/>
                  </a:lnTo>
                  <a:lnTo>
                    <a:pt x="136" y="632"/>
                  </a:lnTo>
                  <a:lnTo>
                    <a:pt x="134" y="631"/>
                  </a:lnTo>
                  <a:lnTo>
                    <a:pt x="132" y="629"/>
                  </a:lnTo>
                  <a:lnTo>
                    <a:pt x="132" y="627"/>
                  </a:lnTo>
                  <a:lnTo>
                    <a:pt x="134" y="625"/>
                  </a:lnTo>
                  <a:lnTo>
                    <a:pt x="138" y="624"/>
                  </a:lnTo>
                  <a:lnTo>
                    <a:pt x="139" y="624"/>
                  </a:lnTo>
                  <a:lnTo>
                    <a:pt x="139" y="622"/>
                  </a:lnTo>
                  <a:lnTo>
                    <a:pt x="138" y="620"/>
                  </a:lnTo>
                  <a:lnTo>
                    <a:pt x="136" y="620"/>
                  </a:lnTo>
                  <a:lnTo>
                    <a:pt x="131" y="622"/>
                  </a:lnTo>
                  <a:lnTo>
                    <a:pt x="127" y="622"/>
                  </a:lnTo>
                  <a:lnTo>
                    <a:pt x="125" y="624"/>
                  </a:lnTo>
                  <a:lnTo>
                    <a:pt x="125" y="622"/>
                  </a:lnTo>
                  <a:lnTo>
                    <a:pt x="127" y="620"/>
                  </a:lnTo>
                  <a:lnTo>
                    <a:pt x="129" y="618"/>
                  </a:lnTo>
                  <a:lnTo>
                    <a:pt x="131" y="617"/>
                  </a:lnTo>
                  <a:lnTo>
                    <a:pt x="131" y="615"/>
                  </a:lnTo>
                  <a:lnTo>
                    <a:pt x="132" y="610"/>
                  </a:lnTo>
                  <a:lnTo>
                    <a:pt x="132" y="608"/>
                  </a:lnTo>
                  <a:lnTo>
                    <a:pt x="132" y="604"/>
                  </a:lnTo>
                  <a:lnTo>
                    <a:pt x="131" y="604"/>
                  </a:lnTo>
                  <a:lnTo>
                    <a:pt x="129" y="603"/>
                  </a:lnTo>
                  <a:lnTo>
                    <a:pt x="125" y="599"/>
                  </a:lnTo>
                  <a:lnTo>
                    <a:pt x="124" y="597"/>
                  </a:lnTo>
                  <a:lnTo>
                    <a:pt x="122" y="597"/>
                  </a:lnTo>
                  <a:lnTo>
                    <a:pt x="120" y="597"/>
                  </a:lnTo>
                  <a:lnTo>
                    <a:pt x="118" y="599"/>
                  </a:lnTo>
                  <a:lnTo>
                    <a:pt x="115" y="599"/>
                  </a:lnTo>
                  <a:lnTo>
                    <a:pt x="113" y="597"/>
                  </a:lnTo>
                  <a:lnTo>
                    <a:pt x="113" y="596"/>
                  </a:lnTo>
                  <a:lnTo>
                    <a:pt x="117" y="594"/>
                  </a:lnTo>
                  <a:lnTo>
                    <a:pt x="122" y="594"/>
                  </a:lnTo>
                  <a:lnTo>
                    <a:pt x="124" y="592"/>
                  </a:lnTo>
                  <a:lnTo>
                    <a:pt x="127" y="592"/>
                  </a:lnTo>
                  <a:lnTo>
                    <a:pt x="131" y="591"/>
                  </a:lnTo>
                  <a:lnTo>
                    <a:pt x="131" y="589"/>
                  </a:lnTo>
                  <a:lnTo>
                    <a:pt x="127" y="585"/>
                  </a:lnTo>
                  <a:lnTo>
                    <a:pt x="129" y="584"/>
                  </a:lnTo>
                  <a:lnTo>
                    <a:pt x="131" y="584"/>
                  </a:lnTo>
                  <a:lnTo>
                    <a:pt x="131" y="582"/>
                  </a:lnTo>
                  <a:lnTo>
                    <a:pt x="129" y="582"/>
                  </a:lnTo>
                  <a:lnTo>
                    <a:pt x="125" y="580"/>
                  </a:lnTo>
                  <a:lnTo>
                    <a:pt x="124" y="578"/>
                  </a:lnTo>
                  <a:lnTo>
                    <a:pt x="125" y="578"/>
                  </a:lnTo>
                  <a:lnTo>
                    <a:pt x="129" y="577"/>
                  </a:lnTo>
                  <a:lnTo>
                    <a:pt x="129" y="575"/>
                  </a:lnTo>
                  <a:lnTo>
                    <a:pt x="127" y="575"/>
                  </a:lnTo>
                  <a:lnTo>
                    <a:pt x="127" y="573"/>
                  </a:lnTo>
                  <a:lnTo>
                    <a:pt x="125" y="573"/>
                  </a:lnTo>
                  <a:lnTo>
                    <a:pt x="124" y="573"/>
                  </a:lnTo>
                  <a:lnTo>
                    <a:pt x="124" y="571"/>
                  </a:lnTo>
                  <a:lnTo>
                    <a:pt x="120" y="571"/>
                  </a:lnTo>
                  <a:lnTo>
                    <a:pt x="117" y="571"/>
                  </a:lnTo>
                  <a:lnTo>
                    <a:pt x="112" y="573"/>
                  </a:lnTo>
                  <a:lnTo>
                    <a:pt x="108" y="573"/>
                  </a:lnTo>
                  <a:lnTo>
                    <a:pt x="105" y="573"/>
                  </a:lnTo>
                  <a:lnTo>
                    <a:pt x="105" y="571"/>
                  </a:lnTo>
                  <a:lnTo>
                    <a:pt x="106" y="570"/>
                  </a:lnTo>
                  <a:lnTo>
                    <a:pt x="110" y="568"/>
                  </a:lnTo>
                  <a:lnTo>
                    <a:pt x="112" y="566"/>
                  </a:lnTo>
                  <a:lnTo>
                    <a:pt x="110" y="564"/>
                  </a:lnTo>
                  <a:lnTo>
                    <a:pt x="106" y="563"/>
                  </a:lnTo>
                  <a:lnTo>
                    <a:pt x="105" y="563"/>
                  </a:lnTo>
                  <a:lnTo>
                    <a:pt x="105" y="564"/>
                  </a:lnTo>
                  <a:lnTo>
                    <a:pt x="103" y="564"/>
                  </a:lnTo>
                  <a:lnTo>
                    <a:pt x="99" y="566"/>
                  </a:lnTo>
                  <a:lnTo>
                    <a:pt x="98" y="566"/>
                  </a:lnTo>
                  <a:lnTo>
                    <a:pt x="96" y="564"/>
                  </a:lnTo>
                  <a:lnTo>
                    <a:pt x="94" y="563"/>
                  </a:lnTo>
                  <a:lnTo>
                    <a:pt x="96" y="561"/>
                  </a:lnTo>
                  <a:lnTo>
                    <a:pt x="98" y="561"/>
                  </a:lnTo>
                  <a:lnTo>
                    <a:pt x="98" y="559"/>
                  </a:lnTo>
                  <a:lnTo>
                    <a:pt x="96" y="557"/>
                  </a:lnTo>
                  <a:lnTo>
                    <a:pt x="96" y="556"/>
                  </a:lnTo>
                  <a:lnTo>
                    <a:pt x="94" y="556"/>
                  </a:lnTo>
                  <a:lnTo>
                    <a:pt x="94" y="554"/>
                  </a:lnTo>
                  <a:lnTo>
                    <a:pt x="94" y="552"/>
                  </a:lnTo>
                  <a:lnTo>
                    <a:pt x="94" y="550"/>
                  </a:lnTo>
                  <a:lnTo>
                    <a:pt x="94" y="549"/>
                  </a:lnTo>
                  <a:lnTo>
                    <a:pt x="92" y="549"/>
                  </a:lnTo>
                  <a:lnTo>
                    <a:pt x="91" y="549"/>
                  </a:lnTo>
                  <a:lnTo>
                    <a:pt x="89" y="549"/>
                  </a:lnTo>
                  <a:lnTo>
                    <a:pt x="85" y="549"/>
                  </a:lnTo>
                  <a:lnTo>
                    <a:pt x="84" y="549"/>
                  </a:lnTo>
                  <a:lnTo>
                    <a:pt x="82" y="547"/>
                  </a:lnTo>
                  <a:lnTo>
                    <a:pt x="80" y="545"/>
                  </a:lnTo>
                  <a:lnTo>
                    <a:pt x="80" y="542"/>
                  </a:lnTo>
                  <a:lnTo>
                    <a:pt x="80" y="540"/>
                  </a:lnTo>
                  <a:lnTo>
                    <a:pt x="80" y="538"/>
                  </a:lnTo>
                  <a:lnTo>
                    <a:pt x="80" y="537"/>
                  </a:lnTo>
                  <a:lnTo>
                    <a:pt x="80" y="535"/>
                  </a:lnTo>
                  <a:lnTo>
                    <a:pt x="78" y="533"/>
                  </a:lnTo>
                  <a:lnTo>
                    <a:pt x="78" y="531"/>
                  </a:lnTo>
                  <a:lnTo>
                    <a:pt x="78" y="530"/>
                  </a:lnTo>
                  <a:lnTo>
                    <a:pt x="77" y="528"/>
                  </a:lnTo>
                  <a:lnTo>
                    <a:pt x="73" y="524"/>
                  </a:lnTo>
                  <a:lnTo>
                    <a:pt x="70" y="523"/>
                  </a:lnTo>
                  <a:lnTo>
                    <a:pt x="66" y="523"/>
                  </a:lnTo>
                  <a:lnTo>
                    <a:pt x="64" y="523"/>
                  </a:lnTo>
                  <a:lnTo>
                    <a:pt x="61" y="521"/>
                  </a:lnTo>
                  <a:lnTo>
                    <a:pt x="59" y="521"/>
                  </a:lnTo>
                  <a:lnTo>
                    <a:pt x="58" y="521"/>
                  </a:lnTo>
                  <a:lnTo>
                    <a:pt x="56" y="519"/>
                  </a:lnTo>
                  <a:lnTo>
                    <a:pt x="56" y="517"/>
                  </a:lnTo>
                  <a:lnTo>
                    <a:pt x="56" y="516"/>
                  </a:lnTo>
                  <a:lnTo>
                    <a:pt x="58" y="516"/>
                  </a:lnTo>
                  <a:lnTo>
                    <a:pt x="58" y="514"/>
                  </a:lnTo>
                  <a:lnTo>
                    <a:pt x="58" y="512"/>
                  </a:lnTo>
                  <a:lnTo>
                    <a:pt x="56" y="512"/>
                  </a:lnTo>
                  <a:lnTo>
                    <a:pt x="52" y="512"/>
                  </a:lnTo>
                  <a:lnTo>
                    <a:pt x="51" y="510"/>
                  </a:lnTo>
                  <a:lnTo>
                    <a:pt x="49" y="510"/>
                  </a:lnTo>
                  <a:lnTo>
                    <a:pt x="47" y="509"/>
                  </a:lnTo>
                  <a:lnTo>
                    <a:pt x="45" y="507"/>
                  </a:lnTo>
                  <a:lnTo>
                    <a:pt x="44" y="507"/>
                  </a:lnTo>
                  <a:lnTo>
                    <a:pt x="40" y="507"/>
                  </a:lnTo>
                  <a:lnTo>
                    <a:pt x="40" y="505"/>
                  </a:lnTo>
                  <a:lnTo>
                    <a:pt x="37" y="505"/>
                  </a:lnTo>
                  <a:lnTo>
                    <a:pt x="35" y="502"/>
                  </a:lnTo>
                  <a:lnTo>
                    <a:pt x="33" y="502"/>
                  </a:lnTo>
                  <a:lnTo>
                    <a:pt x="31" y="502"/>
                  </a:lnTo>
                  <a:lnTo>
                    <a:pt x="28" y="503"/>
                  </a:lnTo>
                  <a:lnTo>
                    <a:pt x="26" y="502"/>
                  </a:lnTo>
                  <a:lnTo>
                    <a:pt x="24" y="500"/>
                  </a:lnTo>
                  <a:lnTo>
                    <a:pt x="26" y="500"/>
                  </a:lnTo>
                  <a:lnTo>
                    <a:pt x="26" y="498"/>
                  </a:lnTo>
                  <a:lnTo>
                    <a:pt x="28" y="498"/>
                  </a:lnTo>
                  <a:lnTo>
                    <a:pt x="30" y="496"/>
                  </a:lnTo>
                  <a:lnTo>
                    <a:pt x="30" y="493"/>
                  </a:lnTo>
                  <a:lnTo>
                    <a:pt x="28" y="493"/>
                  </a:lnTo>
                  <a:lnTo>
                    <a:pt x="26" y="493"/>
                  </a:lnTo>
                  <a:lnTo>
                    <a:pt x="24" y="495"/>
                  </a:lnTo>
                  <a:lnTo>
                    <a:pt x="24" y="496"/>
                  </a:lnTo>
                  <a:lnTo>
                    <a:pt x="23" y="498"/>
                  </a:lnTo>
                  <a:lnTo>
                    <a:pt x="21" y="498"/>
                  </a:lnTo>
                  <a:lnTo>
                    <a:pt x="19" y="498"/>
                  </a:lnTo>
                  <a:lnTo>
                    <a:pt x="19" y="496"/>
                  </a:lnTo>
                  <a:lnTo>
                    <a:pt x="19" y="495"/>
                  </a:lnTo>
                  <a:lnTo>
                    <a:pt x="21" y="493"/>
                  </a:lnTo>
                  <a:lnTo>
                    <a:pt x="23" y="489"/>
                  </a:lnTo>
                  <a:lnTo>
                    <a:pt x="24" y="489"/>
                  </a:lnTo>
                  <a:lnTo>
                    <a:pt x="24" y="488"/>
                  </a:lnTo>
                  <a:lnTo>
                    <a:pt x="24" y="486"/>
                  </a:lnTo>
                  <a:lnTo>
                    <a:pt x="23" y="486"/>
                  </a:lnTo>
                  <a:lnTo>
                    <a:pt x="21" y="486"/>
                  </a:lnTo>
                  <a:lnTo>
                    <a:pt x="21" y="484"/>
                  </a:lnTo>
                  <a:lnTo>
                    <a:pt x="17" y="484"/>
                  </a:lnTo>
                  <a:lnTo>
                    <a:pt x="17" y="482"/>
                  </a:lnTo>
                  <a:lnTo>
                    <a:pt x="16" y="482"/>
                  </a:lnTo>
                  <a:lnTo>
                    <a:pt x="14" y="481"/>
                  </a:lnTo>
                  <a:lnTo>
                    <a:pt x="14" y="479"/>
                  </a:lnTo>
                  <a:lnTo>
                    <a:pt x="14" y="477"/>
                  </a:lnTo>
                  <a:lnTo>
                    <a:pt x="12" y="477"/>
                  </a:lnTo>
                  <a:lnTo>
                    <a:pt x="10" y="477"/>
                  </a:lnTo>
                  <a:lnTo>
                    <a:pt x="9" y="476"/>
                  </a:lnTo>
                  <a:lnTo>
                    <a:pt x="7" y="476"/>
                  </a:lnTo>
                  <a:lnTo>
                    <a:pt x="5" y="476"/>
                  </a:lnTo>
                  <a:lnTo>
                    <a:pt x="0" y="470"/>
                  </a:lnTo>
                  <a:lnTo>
                    <a:pt x="0" y="469"/>
                  </a:lnTo>
                  <a:lnTo>
                    <a:pt x="2" y="469"/>
                  </a:lnTo>
                  <a:lnTo>
                    <a:pt x="3" y="467"/>
                  </a:lnTo>
                  <a:lnTo>
                    <a:pt x="7" y="463"/>
                  </a:lnTo>
                  <a:lnTo>
                    <a:pt x="10" y="462"/>
                  </a:lnTo>
                  <a:lnTo>
                    <a:pt x="12" y="462"/>
                  </a:lnTo>
                  <a:lnTo>
                    <a:pt x="14" y="463"/>
                  </a:lnTo>
                  <a:lnTo>
                    <a:pt x="16" y="465"/>
                  </a:lnTo>
                  <a:lnTo>
                    <a:pt x="19" y="465"/>
                  </a:lnTo>
                  <a:lnTo>
                    <a:pt x="19" y="467"/>
                  </a:lnTo>
                  <a:lnTo>
                    <a:pt x="21" y="467"/>
                  </a:lnTo>
                  <a:lnTo>
                    <a:pt x="23" y="467"/>
                  </a:lnTo>
                  <a:lnTo>
                    <a:pt x="24" y="465"/>
                  </a:lnTo>
                  <a:lnTo>
                    <a:pt x="28" y="465"/>
                  </a:lnTo>
                  <a:lnTo>
                    <a:pt x="28" y="463"/>
                  </a:lnTo>
                  <a:lnTo>
                    <a:pt x="28" y="462"/>
                  </a:lnTo>
                  <a:lnTo>
                    <a:pt x="30" y="462"/>
                  </a:lnTo>
                  <a:lnTo>
                    <a:pt x="38" y="460"/>
                  </a:lnTo>
                  <a:lnTo>
                    <a:pt x="42" y="456"/>
                  </a:lnTo>
                  <a:lnTo>
                    <a:pt x="42" y="453"/>
                  </a:lnTo>
                  <a:lnTo>
                    <a:pt x="40" y="449"/>
                  </a:lnTo>
                  <a:lnTo>
                    <a:pt x="31" y="448"/>
                  </a:lnTo>
                  <a:lnTo>
                    <a:pt x="30" y="444"/>
                  </a:lnTo>
                  <a:lnTo>
                    <a:pt x="33" y="441"/>
                  </a:lnTo>
                  <a:lnTo>
                    <a:pt x="28" y="439"/>
                  </a:lnTo>
                  <a:lnTo>
                    <a:pt x="28" y="435"/>
                  </a:lnTo>
                  <a:lnTo>
                    <a:pt x="37" y="430"/>
                  </a:lnTo>
                  <a:lnTo>
                    <a:pt x="37" y="427"/>
                  </a:lnTo>
                  <a:lnTo>
                    <a:pt x="38" y="423"/>
                  </a:lnTo>
                  <a:lnTo>
                    <a:pt x="42" y="421"/>
                  </a:lnTo>
                  <a:lnTo>
                    <a:pt x="49" y="418"/>
                  </a:lnTo>
                  <a:lnTo>
                    <a:pt x="58" y="415"/>
                  </a:lnTo>
                  <a:lnTo>
                    <a:pt x="66" y="409"/>
                  </a:lnTo>
                  <a:lnTo>
                    <a:pt x="70" y="406"/>
                  </a:lnTo>
                  <a:lnTo>
                    <a:pt x="71" y="406"/>
                  </a:lnTo>
                  <a:lnTo>
                    <a:pt x="73" y="404"/>
                  </a:lnTo>
                  <a:lnTo>
                    <a:pt x="96" y="388"/>
                  </a:lnTo>
                  <a:lnTo>
                    <a:pt x="106" y="385"/>
                  </a:lnTo>
                  <a:lnTo>
                    <a:pt x="113" y="383"/>
                  </a:lnTo>
                  <a:lnTo>
                    <a:pt x="120" y="380"/>
                  </a:lnTo>
                  <a:lnTo>
                    <a:pt x="125" y="371"/>
                  </a:lnTo>
                  <a:lnTo>
                    <a:pt x="131" y="373"/>
                  </a:lnTo>
                  <a:lnTo>
                    <a:pt x="132" y="369"/>
                  </a:lnTo>
                  <a:lnTo>
                    <a:pt x="138" y="366"/>
                  </a:lnTo>
                  <a:lnTo>
                    <a:pt x="139" y="362"/>
                  </a:lnTo>
                  <a:lnTo>
                    <a:pt x="134" y="352"/>
                  </a:lnTo>
                  <a:lnTo>
                    <a:pt x="136" y="348"/>
                  </a:lnTo>
                  <a:lnTo>
                    <a:pt x="145" y="347"/>
                  </a:lnTo>
                  <a:lnTo>
                    <a:pt x="145" y="336"/>
                  </a:lnTo>
                  <a:lnTo>
                    <a:pt x="143" y="334"/>
                  </a:lnTo>
                  <a:lnTo>
                    <a:pt x="138" y="331"/>
                  </a:lnTo>
                  <a:lnTo>
                    <a:pt x="138" y="329"/>
                  </a:lnTo>
                  <a:lnTo>
                    <a:pt x="139" y="327"/>
                  </a:lnTo>
                  <a:lnTo>
                    <a:pt x="145" y="326"/>
                  </a:lnTo>
                  <a:lnTo>
                    <a:pt x="153" y="326"/>
                  </a:lnTo>
                  <a:lnTo>
                    <a:pt x="159" y="326"/>
                  </a:lnTo>
                  <a:lnTo>
                    <a:pt x="157" y="329"/>
                  </a:lnTo>
                  <a:lnTo>
                    <a:pt x="159" y="331"/>
                  </a:lnTo>
                  <a:lnTo>
                    <a:pt x="162" y="331"/>
                  </a:lnTo>
                  <a:lnTo>
                    <a:pt x="169" y="320"/>
                  </a:lnTo>
                  <a:lnTo>
                    <a:pt x="174" y="319"/>
                  </a:lnTo>
                  <a:lnTo>
                    <a:pt x="178" y="319"/>
                  </a:lnTo>
                  <a:lnTo>
                    <a:pt x="179" y="319"/>
                  </a:lnTo>
                  <a:lnTo>
                    <a:pt x="185" y="317"/>
                  </a:lnTo>
                  <a:lnTo>
                    <a:pt x="186" y="312"/>
                  </a:lnTo>
                  <a:lnTo>
                    <a:pt x="183" y="306"/>
                  </a:lnTo>
                  <a:lnTo>
                    <a:pt x="183" y="303"/>
                  </a:lnTo>
                  <a:lnTo>
                    <a:pt x="185" y="301"/>
                  </a:lnTo>
                  <a:lnTo>
                    <a:pt x="192" y="301"/>
                  </a:lnTo>
                  <a:lnTo>
                    <a:pt x="193" y="301"/>
                  </a:lnTo>
                  <a:lnTo>
                    <a:pt x="200" y="298"/>
                  </a:lnTo>
                  <a:lnTo>
                    <a:pt x="206" y="296"/>
                  </a:lnTo>
                  <a:lnTo>
                    <a:pt x="211" y="296"/>
                  </a:lnTo>
                  <a:lnTo>
                    <a:pt x="216" y="293"/>
                  </a:lnTo>
                  <a:lnTo>
                    <a:pt x="221" y="293"/>
                  </a:lnTo>
                  <a:lnTo>
                    <a:pt x="230" y="300"/>
                  </a:lnTo>
                  <a:lnTo>
                    <a:pt x="239" y="300"/>
                  </a:lnTo>
                  <a:lnTo>
                    <a:pt x="246" y="298"/>
                  </a:lnTo>
                  <a:lnTo>
                    <a:pt x="251" y="294"/>
                  </a:lnTo>
                  <a:lnTo>
                    <a:pt x="267" y="293"/>
                  </a:lnTo>
                  <a:lnTo>
                    <a:pt x="272" y="293"/>
                  </a:lnTo>
                  <a:lnTo>
                    <a:pt x="274" y="291"/>
                  </a:lnTo>
                  <a:lnTo>
                    <a:pt x="279" y="289"/>
                  </a:lnTo>
                  <a:lnTo>
                    <a:pt x="281" y="287"/>
                  </a:lnTo>
                  <a:lnTo>
                    <a:pt x="282" y="282"/>
                  </a:lnTo>
                  <a:lnTo>
                    <a:pt x="282" y="279"/>
                  </a:lnTo>
                  <a:lnTo>
                    <a:pt x="279" y="277"/>
                  </a:lnTo>
                  <a:lnTo>
                    <a:pt x="275" y="282"/>
                  </a:lnTo>
                  <a:lnTo>
                    <a:pt x="270" y="282"/>
                  </a:lnTo>
                  <a:lnTo>
                    <a:pt x="263" y="275"/>
                  </a:lnTo>
                  <a:lnTo>
                    <a:pt x="263" y="272"/>
                  </a:lnTo>
                  <a:lnTo>
                    <a:pt x="270" y="270"/>
                  </a:lnTo>
                  <a:lnTo>
                    <a:pt x="272" y="268"/>
                  </a:lnTo>
                  <a:lnTo>
                    <a:pt x="275" y="265"/>
                  </a:lnTo>
                  <a:lnTo>
                    <a:pt x="281" y="256"/>
                  </a:lnTo>
                  <a:lnTo>
                    <a:pt x="286" y="256"/>
                  </a:lnTo>
                  <a:lnTo>
                    <a:pt x="294" y="258"/>
                  </a:lnTo>
                  <a:lnTo>
                    <a:pt x="303" y="258"/>
                  </a:lnTo>
                  <a:lnTo>
                    <a:pt x="312" y="252"/>
                  </a:lnTo>
                  <a:lnTo>
                    <a:pt x="314" y="249"/>
                  </a:lnTo>
                  <a:lnTo>
                    <a:pt x="314" y="245"/>
                  </a:lnTo>
                  <a:lnTo>
                    <a:pt x="315" y="244"/>
                  </a:lnTo>
                  <a:lnTo>
                    <a:pt x="319" y="242"/>
                  </a:lnTo>
                  <a:lnTo>
                    <a:pt x="321" y="242"/>
                  </a:lnTo>
                  <a:lnTo>
                    <a:pt x="324" y="242"/>
                  </a:lnTo>
                  <a:lnTo>
                    <a:pt x="324" y="240"/>
                  </a:lnTo>
                  <a:lnTo>
                    <a:pt x="326" y="235"/>
                  </a:lnTo>
                  <a:lnTo>
                    <a:pt x="328" y="232"/>
                  </a:lnTo>
                  <a:lnTo>
                    <a:pt x="331" y="232"/>
                  </a:lnTo>
                  <a:lnTo>
                    <a:pt x="340" y="233"/>
                  </a:lnTo>
                  <a:lnTo>
                    <a:pt x="341" y="230"/>
                  </a:lnTo>
                  <a:lnTo>
                    <a:pt x="343" y="228"/>
                  </a:lnTo>
                  <a:lnTo>
                    <a:pt x="343" y="226"/>
                  </a:lnTo>
                  <a:lnTo>
                    <a:pt x="345" y="223"/>
                  </a:lnTo>
                  <a:lnTo>
                    <a:pt x="347" y="223"/>
                  </a:lnTo>
                  <a:lnTo>
                    <a:pt x="348" y="221"/>
                  </a:lnTo>
                  <a:lnTo>
                    <a:pt x="352" y="219"/>
                  </a:lnTo>
                  <a:lnTo>
                    <a:pt x="359" y="219"/>
                  </a:lnTo>
                  <a:lnTo>
                    <a:pt x="362" y="218"/>
                  </a:lnTo>
                  <a:lnTo>
                    <a:pt x="364" y="218"/>
                  </a:lnTo>
                  <a:lnTo>
                    <a:pt x="366" y="218"/>
                  </a:lnTo>
                  <a:lnTo>
                    <a:pt x="368" y="216"/>
                  </a:lnTo>
                  <a:lnTo>
                    <a:pt x="369" y="216"/>
                  </a:lnTo>
                  <a:lnTo>
                    <a:pt x="371" y="216"/>
                  </a:lnTo>
                  <a:lnTo>
                    <a:pt x="371" y="214"/>
                  </a:lnTo>
                  <a:lnTo>
                    <a:pt x="373" y="214"/>
                  </a:lnTo>
                  <a:lnTo>
                    <a:pt x="375" y="214"/>
                  </a:lnTo>
                  <a:lnTo>
                    <a:pt x="378" y="212"/>
                  </a:lnTo>
                  <a:lnTo>
                    <a:pt x="378" y="211"/>
                  </a:lnTo>
                  <a:lnTo>
                    <a:pt x="380" y="209"/>
                  </a:lnTo>
                  <a:lnTo>
                    <a:pt x="380" y="207"/>
                  </a:lnTo>
                  <a:lnTo>
                    <a:pt x="382" y="207"/>
                  </a:lnTo>
                  <a:lnTo>
                    <a:pt x="389" y="205"/>
                  </a:lnTo>
                  <a:lnTo>
                    <a:pt x="392" y="205"/>
                  </a:lnTo>
                  <a:lnTo>
                    <a:pt x="395" y="205"/>
                  </a:lnTo>
                  <a:lnTo>
                    <a:pt x="397" y="205"/>
                  </a:lnTo>
                  <a:lnTo>
                    <a:pt x="399" y="205"/>
                  </a:lnTo>
                  <a:lnTo>
                    <a:pt x="401" y="204"/>
                  </a:lnTo>
                  <a:lnTo>
                    <a:pt x="404" y="202"/>
                  </a:lnTo>
                  <a:lnTo>
                    <a:pt x="406" y="202"/>
                  </a:lnTo>
                  <a:lnTo>
                    <a:pt x="409" y="202"/>
                  </a:lnTo>
                  <a:lnTo>
                    <a:pt x="415" y="200"/>
                  </a:lnTo>
                  <a:lnTo>
                    <a:pt x="418" y="198"/>
                  </a:lnTo>
                  <a:lnTo>
                    <a:pt x="420" y="198"/>
                  </a:lnTo>
                  <a:lnTo>
                    <a:pt x="423" y="200"/>
                  </a:lnTo>
                  <a:lnTo>
                    <a:pt x="425" y="202"/>
                  </a:lnTo>
                  <a:lnTo>
                    <a:pt x="429" y="202"/>
                  </a:lnTo>
                  <a:lnTo>
                    <a:pt x="430" y="204"/>
                  </a:lnTo>
                  <a:lnTo>
                    <a:pt x="430" y="205"/>
                  </a:lnTo>
                  <a:lnTo>
                    <a:pt x="434" y="205"/>
                  </a:lnTo>
                  <a:lnTo>
                    <a:pt x="434" y="207"/>
                  </a:lnTo>
                  <a:lnTo>
                    <a:pt x="437" y="207"/>
                  </a:lnTo>
                  <a:lnTo>
                    <a:pt x="441" y="205"/>
                  </a:lnTo>
                  <a:lnTo>
                    <a:pt x="444" y="205"/>
                  </a:lnTo>
                  <a:lnTo>
                    <a:pt x="448" y="204"/>
                  </a:lnTo>
                  <a:lnTo>
                    <a:pt x="448" y="202"/>
                  </a:lnTo>
                  <a:lnTo>
                    <a:pt x="448" y="200"/>
                  </a:lnTo>
                  <a:lnTo>
                    <a:pt x="448" y="198"/>
                  </a:lnTo>
                  <a:lnTo>
                    <a:pt x="451" y="195"/>
                  </a:lnTo>
                  <a:lnTo>
                    <a:pt x="453" y="195"/>
                  </a:lnTo>
                  <a:lnTo>
                    <a:pt x="456" y="197"/>
                  </a:lnTo>
                  <a:lnTo>
                    <a:pt x="462" y="191"/>
                  </a:lnTo>
                  <a:lnTo>
                    <a:pt x="463" y="188"/>
                  </a:lnTo>
                  <a:lnTo>
                    <a:pt x="467" y="184"/>
                  </a:lnTo>
                  <a:lnTo>
                    <a:pt x="469" y="181"/>
                  </a:lnTo>
                  <a:lnTo>
                    <a:pt x="470" y="179"/>
                  </a:lnTo>
                  <a:lnTo>
                    <a:pt x="470" y="178"/>
                  </a:lnTo>
                  <a:lnTo>
                    <a:pt x="470" y="176"/>
                  </a:lnTo>
                  <a:lnTo>
                    <a:pt x="470" y="174"/>
                  </a:lnTo>
                  <a:lnTo>
                    <a:pt x="470" y="172"/>
                  </a:lnTo>
                  <a:lnTo>
                    <a:pt x="472" y="172"/>
                  </a:lnTo>
                  <a:lnTo>
                    <a:pt x="476" y="169"/>
                  </a:lnTo>
                  <a:lnTo>
                    <a:pt x="479" y="171"/>
                  </a:lnTo>
                  <a:lnTo>
                    <a:pt x="481" y="172"/>
                  </a:lnTo>
                  <a:lnTo>
                    <a:pt x="484" y="172"/>
                  </a:lnTo>
                  <a:lnTo>
                    <a:pt x="484" y="174"/>
                  </a:lnTo>
                  <a:lnTo>
                    <a:pt x="488" y="176"/>
                  </a:lnTo>
                  <a:lnTo>
                    <a:pt x="490" y="176"/>
                  </a:lnTo>
                  <a:lnTo>
                    <a:pt x="490" y="178"/>
                  </a:lnTo>
                  <a:lnTo>
                    <a:pt x="491" y="178"/>
                  </a:lnTo>
                  <a:lnTo>
                    <a:pt x="493" y="176"/>
                  </a:lnTo>
                  <a:lnTo>
                    <a:pt x="493" y="174"/>
                  </a:lnTo>
                  <a:lnTo>
                    <a:pt x="491" y="172"/>
                  </a:lnTo>
                  <a:lnTo>
                    <a:pt x="495" y="171"/>
                  </a:lnTo>
                  <a:lnTo>
                    <a:pt x="497" y="171"/>
                  </a:lnTo>
                  <a:lnTo>
                    <a:pt x="500" y="169"/>
                  </a:lnTo>
                  <a:lnTo>
                    <a:pt x="502" y="165"/>
                  </a:lnTo>
                  <a:lnTo>
                    <a:pt x="503" y="165"/>
                  </a:lnTo>
                  <a:lnTo>
                    <a:pt x="505" y="164"/>
                  </a:lnTo>
                  <a:lnTo>
                    <a:pt x="505" y="162"/>
                  </a:lnTo>
                  <a:lnTo>
                    <a:pt x="507" y="162"/>
                  </a:lnTo>
                  <a:lnTo>
                    <a:pt x="509" y="162"/>
                  </a:lnTo>
                  <a:lnTo>
                    <a:pt x="510" y="160"/>
                  </a:lnTo>
                  <a:lnTo>
                    <a:pt x="512" y="158"/>
                  </a:lnTo>
                  <a:lnTo>
                    <a:pt x="519" y="157"/>
                  </a:lnTo>
                  <a:lnTo>
                    <a:pt x="523" y="158"/>
                  </a:lnTo>
                  <a:lnTo>
                    <a:pt x="526" y="158"/>
                  </a:lnTo>
                  <a:lnTo>
                    <a:pt x="533" y="155"/>
                  </a:lnTo>
                  <a:lnTo>
                    <a:pt x="535" y="151"/>
                  </a:lnTo>
                  <a:lnTo>
                    <a:pt x="533" y="148"/>
                  </a:lnTo>
                  <a:lnTo>
                    <a:pt x="533" y="146"/>
                  </a:lnTo>
                  <a:lnTo>
                    <a:pt x="535" y="144"/>
                  </a:lnTo>
                  <a:lnTo>
                    <a:pt x="535" y="141"/>
                  </a:lnTo>
                  <a:lnTo>
                    <a:pt x="537" y="141"/>
                  </a:lnTo>
                  <a:lnTo>
                    <a:pt x="538" y="141"/>
                  </a:lnTo>
                  <a:lnTo>
                    <a:pt x="538" y="139"/>
                  </a:lnTo>
                  <a:lnTo>
                    <a:pt x="538" y="137"/>
                  </a:lnTo>
                  <a:lnTo>
                    <a:pt x="540" y="136"/>
                  </a:lnTo>
                  <a:lnTo>
                    <a:pt x="538" y="136"/>
                  </a:lnTo>
                  <a:lnTo>
                    <a:pt x="538" y="134"/>
                  </a:lnTo>
                  <a:lnTo>
                    <a:pt x="540" y="134"/>
                  </a:lnTo>
                  <a:lnTo>
                    <a:pt x="544" y="134"/>
                  </a:lnTo>
                  <a:lnTo>
                    <a:pt x="545" y="132"/>
                  </a:lnTo>
                  <a:lnTo>
                    <a:pt x="547" y="130"/>
                  </a:lnTo>
                  <a:lnTo>
                    <a:pt x="549" y="130"/>
                  </a:lnTo>
                  <a:lnTo>
                    <a:pt x="551" y="129"/>
                  </a:lnTo>
                  <a:lnTo>
                    <a:pt x="551" y="127"/>
                  </a:lnTo>
                  <a:lnTo>
                    <a:pt x="549" y="125"/>
                  </a:lnTo>
                  <a:lnTo>
                    <a:pt x="551" y="125"/>
                  </a:lnTo>
                  <a:lnTo>
                    <a:pt x="551" y="123"/>
                  </a:lnTo>
                  <a:lnTo>
                    <a:pt x="554" y="123"/>
                  </a:lnTo>
                  <a:lnTo>
                    <a:pt x="554" y="122"/>
                  </a:lnTo>
                  <a:lnTo>
                    <a:pt x="556" y="120"/>
                  </a:lnTo>
                  <a:lnTo>
                    <a:pt x="558" y="120"/>
                  </a:lnTo>
                  <a:lnTo>
                    <a:pt x="559" y="118"/>
                  </a:lnTo>
                  <a:lnTo>
                    <a:pt x="566" y="117"/>
                  </a:lnTo>
                  <a:lnTo>
                    <a:pt x="571" y="115"/>
                  </a:lnTo>
                  <a:lnTo>
                    <a:pt x="573" y="113"/>
                  </a:lnTo>
                  <a:lnTo>
                    <a:pt x="577" y="113"/>
                  </a:lnTo>
                  <a:lnTo>
                    <a:pt x="578" y="113"/>
                  </a:lnTo>
                  <a:lnTo>
                    <a:pt x="578" y="111"/>
                  </a:lnTo>
                  <a:lnTo>
                    <a:pt x="582" y="111"/>
                  </a:lnTo>
                  <a:lnTo>
                    <a:pt x="584" y="111"/>
                  </a:lnTo>
                  <a:lnTo>
                    <a:pt x="585" y="111"/>
                  </a:lnTo>
                  <a:lnTo>
                    <a:pt x="585" y="110"/>
                  </a:lnTo>
                  <a:lnTo>
                    <a:pt x="587" y="110"/>
                  </a:lnTo>
                  <a:lnTo>
                    <a:pt x="587" y="108"/>
                  </a:lnTo>
                  <a:lnTo>
                    <a:pt x="587" y="106"/>
                  </a:lnTo>
                  <a:lnTo>
                    <a:pt x="585" y="101"/>
                  </a:lnTo>
                  <a:lnTo>
                    <a:pt x="587" y="99"/>
                  </a:lnTo>
                  <a:lnTo>
                    <a:pt x="587" y="96"/>
                  </a:lnTo>
                  <a:lnTo>
                    <a:pt x="587" y="94"/>
                  </a:lnTo>
                  <a:lnTo>
                    <a:pt x="587" y="92"/>
                  </a:lnTo>
                  <a:lnTo>
                    <a:pt x="585" y="92"/>
                  </a:lnTo>
                  <a:lnTo>
                    <a:pt x="585" y="90"/>
                  </a:lnTo>
                  <a:lnTo>
                    <a:pt x="584" y="89"/>
                  </a:lnTo>
                  <a:lnTo>
                    <a:pt x="585" y="87"/>
                  </a:lnTo>
                  <a:lnTo>
                    <a:pt x="585" y="85"/>
                  </a:lnTo>
                  <a:lnTo>
                    <a:pt x="587" y="83"/>
                  </a:lnTo>
                  <a:lnTo>
                    <a:pt x="589" y="83"/>
                  </a:lnTo>
                  <a:lnTo>
                    <a:pt x="591" y="83"/>
                  </a:lnTo>
                  <a:lnTo>
                    <a:pt x="592" y="83"/>
                  </a:lnTo>
                  <a:lnTo>
                    <a:pt x="594" y="83"/>
                  </a:lnTo>
                  <a:lnTo>
                    <a:pt x="596" y="82"/>
                  </a:lnTo>
                  <a:lnTo>
                    <a:pt x="598" y="80"/>
                  </a:lnTo>
                  <a:lnTo>
                    <a:pt x="599" y="80"/>
                  </a:lnTo>
                  <a:lnTo>
                    <a:pt x="601" y="80"/>
                  </a:lnTo>
                  <a:lnTo>
                    <a:pt x="603" y="78"/>
                  </a:lnTo>
                  <a:lnTo>
                    <a:pt x="605" y="80"/>
                  </a:lnTo>
                  <a:lnTo>
                    <a:pt x="606" y="80"/>
                  </a:lnTo>
                  <a:lnTo>
                    <a:pt x="610" y="78"/>
                  </a:lnTo>
                  <a:lnTo>
                    <a:pt x="613" y="76"/>
                  </a:lnTo>
                  <a:lnTo>
                    <a:pt x="615" y="75"/>
                  </a:lnTo>
                  <a:lnTo>
                    <a:pt x="617" y="75"/>
                  </a:lnTo>
                  <a:lnTo>
                    <a:pt x="617" y="73"/>
                  </a:lnTo>
                  <a:lnTo>
                    <a:pt x="620" y="71"/>
                  </a:lnTo>
                  <a:lnTo>
                    <a:pt x="622" y="71"/>
                  </a:lnTo>
                  <a:lnTo>
                    <a:pt x="624" y="69"/>
                  </a:lnTo>
                  <a:lnTo>
                    <a:pt x="625" y="69"/>
                  </a:lnTo>
                  <a:lnTo>
                    <a:pt x="629" y="71"/>
                  </a:lnTo>
                  <a:lnTo>
                    <a:pt x="631" y="71"/>
                  </a:lnTo>
                  <a:lnTo>
                    <a:pt x="632" y="69"/>
                  </a:lnTo>
                  <a:lnTo>
                    <a:pt x="634" y="68"/>
                  </a:lnTo>
                  <a:lnTo>
                    <a:pt x="636" y="66"/>
                  </a:lnTo>
                  <a:lnTo>
                    <a:pt x="638" y="64"/>
                  </a:lnTo>
                  <a:lnTo>
                    <a:pt x="639" y="64"/>
                  </a:lnTo>
                  <a:lnTo>
                    <a:pt x="643" y="66"/>
                  </a:lnTo>
                  <a:lnTo>
                    <a:pt x="645" y="68"/>
                  </a:lnTo>
                  <a:lnTo>
                    <a:pt x="646" y="69"/>
                  </a:lnTo>
                  <a:lnTo>
                    <a:pt x="648" y="69"/>
                  </a:lnTo>
                  <a:lnTo>
                    <a:pt x="650" y="71"/>
                  </a:lnTo>
                  <a:lnTo>
                    <a:pt x="652" y="73"/>
                  </a:lnTo>
                  <a:lnTo>
                    <a:pt x="655" y="71"/>
                  </a:lnTo>
                  <a:lnTo>
                    <a:pt x="657" y="73"/>
                  </a:lnTo>
                  <a:lnTo>
                    <a:pt x="659" y="75"/>
                  </a:lnTo>
                  <a:lnTo>
                    <a:pt x="659" y="76"/>
                  </a:lnTo>
                  <a:lnTo>
                    <a:pt x="660" y="76"/>
                  </a:lnTo>
                  <a:lnTo>
                    <a:pt x="662" y="78"/>
                  </a:lnTo>
                  <a:lnTo>
                    <a:pt x="664" y="82"/>
                  </a:lnTo>
                  <a:lnTo>
                    <a:pt x="662" y="87"/>
                  </a:lnTo>
                  <a:lnTo>
                    <a:pt x="660" y="87"/>
                  </a:lnTo>
                  <a:lnTo>
                    <a:pt x="660" y="90"/>
                  </a:lnTo>
                  <a:lnTo>
                    <a:pt x="662" y="92"/>
                  </a:lnTo>
                  <a:lnTo>
                    <a:pt x="664" y="94"/>
                  </a:lnTo>
                  <a:lnTo>
                    <a:pt x="667" y="94"/>
                  </a:lnTo>
                  <a:lnTo>
                    <a:pt x="669" y="94"/>
                  </a:lnTo>
                  <a:lnTo>
                    <a:pt x="671" y="97"/>
                  </a:lnTo>
                  <a:lnTo>
                    <a:pt x="672" y="97"/>
                  </a:lnTo>
                  <a:lnTo>
                    <a:pt x="678" y="99"/>
                  </a:lnTo>
                  <a:lnTo>
                    <a:pt x="679" y="99"/>
                  </a:lnTo>
                  <a:lnTo>
                    <a:pt x="681" y="99"/>
                  </a:lnTo>
                  <a:lnTo>
                    <a:pt x="686" y="97"/>
                  </a:lnTo>
                  <a:lnTo>
                    <a:pt x="688" y="97"/>
                  </a:lnTo>
                  <a:lnTo>
                    <a:pt x="688" y="96"/>
                  </a:lnTo>
                  <a:lnTo>
                    <a:pt x="686" y="94"/>
                  </a:lnTo>
                  <a:lnTo>
                    <a:pt x="688" y="92"/>
                  </a:lnTo>
                  <a:lnTo>
                    <a:pt x="690" y="90"/>
                  </a:lnTo>
                  <a:lnTo>
                    <a:pt x="692" y="87"/>
                  </a:lnTo>
                  <a:lnTo>
                    <a:pt x="693" y="87"/>
                  </a:lnTo>
                  <a:lnTo>
                    <a:pt x="693" y="83"/>
                  </a:lnTo>
                  <a:lnTo>
                    <a:pt x="695" y="80"/>
                  </a:lnTo>
                  <a:lnTo>
                    <a:pt x="697" y="78"/>
                  </a:lnTo>
                  <a:lnTo>
                    <a:pt x="699" y="76"/>
                  </a:lnTo>
                  <a:lnTo>
                    <a:pt x="699" y="75"/>
                  </a:lnTo>
                  <a:lnTo>
                    <a:pt x="700" y="73"/>
                  </a:lnTo>
                  <a:lnTo>
                    <a:pt x="702" y="71"/>
                  </a:lnTo>
                  <a:lnTo>
                    <a:pt x="704" y="69"/>
                  </a:lnTo>
                  <a:lnTo>
                    <a:pt x="704" y="68"/>
                  </a:lnTo>
                  <a:lnTo>
                    <a:pt x="704" y="66"/>
                  </a:lnTo>
                  <a:lnTo>
                    <a:pt x="706" y="61"/>
                  </a:lnTo>
                  <a:lnTo>
                    <a:pt x="706" y="59"/>
                  </a:lnTo>
                  <a:lnTo>
                    <a:pt x="707" y="59"/>
                  </a:lnTo>
                  <a:lnTo>
                    <a:pt x="709" y="57"/>
                  </a:lnTo>
                  <a:lnTo>
                    <a:pt x="711" y="56"/>
                  </a:lnTo>
                  <a:lnTo>
                    <a:pt x="713" y="56"/>
                  </a:lnTo>
                  <a:lnTo>
                    <a:pt x="714" y="56"/>
                  </a:lnTo>
                  <a:lnTo>
                    <a:pt x="714" y="54"/>
                  </a:lnTo>
                  <a:lnTo>
                    <a:pt x="716" y="54"/>
                  </a:lnTo>
                  <a:lnTo>
                    <a:pt x="718" y="50"/>
                  </a:lnTo>
                  <a:lnTo>
                    <a:pt x="721" y="50"/>
                  </a:lnTo>
                  <a:lnTo>
                    <a:pt x="721" y="49"/>
                  </a:lnTo>
                  <a:lnTo>
                    <a:pt x="721" y="47"/>
                  </a:lnTo>
                  <a:lnTo>
                    <a:pt x="721" y="45"/>
                  </a:lnTo>
                  <a:lnTo>
                    <a:pt x="726" y="43"/>
                  </a:lnTo>
                  <a:lnTo>
                    <a:pt x="728" y="43"/>
                  </a:lnTo>
                  <a:lnTo>
                    <a:pt x="728" y="42"/>
                  </a:lnTo>
                  <a:lnTo>
                    <a:pt x="728" y="40"/>
                  </a:lnTo>
                  <a:lnTo>
                    <a:pt x="725" y="38"/>
                  </a:lnTo>
                  <a:lnTo>
                    <a:pt x="725" y="36"/>
                  </a:lnTo>
                  <a:lnTo>
                    <a:pt x="728" y="36"/>
                  </a:lnTo>
                  <a:lnTo>
                    <a:pt x="730" y="35"/>
                  </a:lnTo>
                  <a:lnTo>
                    <a:pt x="733" y="35"/>
                  </a:lnTo>
                  <a:lnTo>
                    <a:pt x="735" y="35"/>
                  </a:lnTo>
                  <a:lnTo>
                    <a:pt x="737" y="31"/>
                  </a:lnTo>
                  <a:lnTo>
                    <a:pt x="740" y="31"/>
                  </a:lnTo>
                  <a:lnTo>
                    <a:pt x="744" y="29"/>
                  </a:lnTo>
                  <a:lnTo>
                    <a:pt x="746" y="29"/>
                  </a:lnTo>
                  <a:lnTo>
                    <a:pt x="749" y="29"/>
                  </a:lnTo>
                  <a:lnTo>
                    <a:pt x="753" y="31"/>
                  </a:lnTo>
                  <a:lnTo>
                    <a:pt x="754" y="33"/>
                  </a:lnTo>
                  <a:lnTo>
                    <a:pt x="758" y="33"/>
                  </a:lnTo>
                  <a:lnTo>
                    <a:pt x="760" y="33"/>
                  </a:lnTo>
                  <a:lnTo>
                    <a:pt x="763" y="33"/>
                  </a:lnTo>
                  <a:lnTo>
                    <a:pt x="763" y="29"/>
                  </a:lnTo>
                  <a:lnTo>
                    <a:pt x="765" y="28"/>
                  </a:lnTo>
                  <a:lnTo>
                    <a:pt x="768" y="28"/>
                  </a:lnTo>
                  <a:lnTo>
                    <a:pt x="772" y="28"/>
                  </a:lnTo>
                  <a:lnTo>
                    <a:pt x="774" y="28"/>
                  </a:lnTo>
                  <a:lnTo>
                    <a:pt x="775" y="28"/>
                  </a:lnTo>
                  <a:lnTo>
                    <a:pt x="775" y="26"/>
                  </a:lnTo>
                  <a:lnTo>
                    <a:pt x="779" y="24"/>
                  </a:lnTo>
                  <a:lnTo>
                    <a:pt x="780" y="22"/>
                  </a:lnTo>
                  <a:lnTo>
                    <a:pt x="782" y="22"/>
                  </a:lnTo>
                  <a:lnTo>
                    <a:pt x="784" y="21"/>
                  </a:lnTo>
                  <a:lnTo>
                    <a:pt x="786" y="21"/>
                  </a:lnTo>
                  <a:lnTo>
                    <a:pt x="786" y="19"/>
                  </a:lnTo>
                  <a:lnTo>
                    <a:pt x="787" y="17"/>
                  </a:lnTo>
                  <a:lnTo>
                    <a:pt x="789" y="14"/>
                  </a:lnTo>
                  <a:lnTo>
                    <a:pt x="789" y="12"/>
                  </a:lnTo>
                  <a:lnTo>
                    <a:pt x="793" y="8"/>
                  </a:lnTo>
                  <a:lnTo>
                    <a:pt x="794" y="8"/>
                  </a:lnTo>
                  <a:lnTo>
                    <a:pt x="796" y="8"/>
                  </a:lnTo>
                  <a:lnTo>
                    <a:pt x="796" y="10"/>
                  </a:lnTo>
                  <a:lnTo>
                    <a:pt x="798" y="10"/>
                  </a:lnTo>
                  <a:lnTo>
                    <a:pt x="800" y="12"/>
                  </a:lnTo>
                  <a:lnTo>
                    <a:pt x="801" y="12"/>
                  </a:lnTo>
                  <a:lnTo>
                    <a:pt x="803" y="12"/>
                  </a:lnTo>
                  <a:lnTo>
                    <a:pt x="805" y="12"/>
                  </a:lnTo>
                  <a:lnTo>
                    <a:pt x="807" y="12"/>
                  </a:lnTo>
                  <a:lnTo>
                    <a:pt x="808" y="12"/>
                  </a:lnTo>
                  <a:lnTo>
                    <a:pt x="808" y="14"/>
                  </a:lnTo>
                  <a:lnTo>
                    <a:pt x="810" y="14"/>
                  </a:lnTo>
                  <a:lnTo>
                    <a:pt x="812" y="12"/>
                  </a:lnTo>
                  <a:lnTo>
                    <a:pt x="814" y="12"/>
                  </a:lnTo>
                  <a:lnTo>
                    <a:pt x="815" y="10"/>
                  </a:lnTo>
                  <a:lnTo>
                    <a:pt x="815" y="8"/>
                  </a:lnTo>
                  <a:lnTo>
                    <a:pt x="815" y="7"/>
                  </a:lnTo>
                  <a:lnTo>
                    <a:pt x="817" y="7"/>
                  </a:lnTo>
                  <a:lnTo>
                    <a:pt x="817" y="5"/>
                  </a:lnTo>
                  <a:lnTo>
                    <a:pt x="819" y="3"/>
                  </a:lnTo>
                  <a:lnTo>
                    <a:pt x="821" y="3"/>
                  </a:lnTo>
                  <a:lnTo>
                    <a:pt x="821" y="2"/>
                  </a:lnTo>
                  <a:lnTo>
                    <a:pt x="822" y="2"/>
                  </a:lnTo>
                  <a:lnTo>
                    <a:pt x="824" y="0"/>
                  </a:lnTo>
                  <a:lnTo>
                    <a:pt x="826" y="0"/>
                  </a:lnTo>
                  <a:lnTo>
                    <a:pt x="828" y="0"/>
                  </a:lnTo>
                  <a:lnTo>
                    <a:pt x="829" y="0"/>
                  </a:lnTo>
                  <a:lnTo>
                    <a:pt x="831" y="0"/>
                  </a:lnTo>
                  <a:lnTo>
                    <a:pt x="833" y="0"/>
                  </a:lnTo>
                  <a:lnTo>
                    <a:pt x="835" y="0"/>
                  </a:lnTo>
                  <a:lnTo>
                    <a:pt x="836" y="0"/>
                  </a:lnTo>
                  <a:lnTo>
                    <a:pt x="838" y="0"/>
                  </a:lnTo>
                  <a:lnTo>
                    <a:pt x="838" y="2"/>
                  </a:lnTo>
                  <a:lnTo>
                    <a:pt x="840" y="2"/>
                  </a:lnTo>
                  <a:lnTo>
                    <a:pt x="841" y="2"/>
                  </a:lnTo>
                  <a:lnTo>
                    <a:pt x="843" y="3"/>
                  </a:lnTo>
                  <a:lnTo>
                    <a:pt x="845" y="3"/>
                  </a:lnTo>
                  <a:lnTo>
                    <a:pt x="848" y="5"/>
                  </a:lnTo>
                  <a:lnTo>
                    <a:pt x="850" y="5"/>
                  </a:lnTo>
                  <a:lnTo>
                    <a:pt x="852" y="5"/>
                  </a:lnTo>
                  <a:lnTo>
                    <a:pt x="854" y="5"/>
                  </a:lnTo>
                  <a:lnTo>
                    <a:pt x="854" y="3"/>
                  </a:lnTo>
                  <a:lnTo>
                    <a:pt x="855" y="3"/>
                  </a:lnTo>
                  <a:lnTo>
                    <a:pt x="857" y="3"/>
                  </a:lnTo>
                  <a:lnTo>
                    <a:pt x="859" y="3"/>
                  </a:lnTo>
                  <a:lnTo>
                    <a:pt x="859" y="5"/>
                  </a:lnTo>
                  <a:lnTo>
                    <a:pt x="861" y="5"/>
                  </a:lnTo>
                  <a:lnTo>
                    <a:pt x="861" y="7"/>
                  </a:lnTo>
                  <a:lnTo>
                    <a:pt x="862" y="8"/>
                  </a:lnTo>
                  <a:lnTo>
                    <a:pt x="864" y="10"/>
                  </a:lnTo>
                  <a:lnTo>
                    <a:pt x="866" y="10"/>
                  </a:lnTo>
                  <a:lnTo>
                    <a:pt x="868" y="10"/>
                  </a:lnTo>
                  <a:lnTo>
                    <a:pt x="868" y="12"/>
                  </a:lnTo>
                  <a:lnTo>
                    <a:pt x="869" y="14"/>
                  </a:lnTo>
                  <a:lnTo>
                    <a:pt x="871" y="14"/>
                  </a:lnTo>
                  <a:lnTo>
                    <a:pt x="873" y="15"/>
                  </a:lnTo>
                  <a:lnTo>
                    <a:pt x="875" y="15"/>
                  </a:lnTo>
                  <a:lnTo>
                    <a:pt x="875" y="17"/>
                  </a:lnTo>
                  <a:lnTo>
                    <a:pt x="876" y="17"/>
                  </a:lnTo>
                  <a:lnTo>
                    <a:pt x="876" y="19"/>
                  </a:lnTo>
                  <a:lnTo>
                    <a:pt x="878" y="19"/>
                  </a:lnTo>
                  <a:lnTo>
                    <a:pt x="880" y="19"/>
                  </a:lnTo>
                  <a:lnTo>
                    <a:pt x="880" y="21"/>
                  </a:lnTo>
                  <a:lnTo>
                    <a:pt x="880" y="22"/>
                  </a:lnTo>
                  <a:lnTo>
                    <a:pt x="882" y="22"/>
                  </a:lnTo>
                  <a:lnTo>
                    <a:pt x="882" y="24"/>
                  </a:lnTo>
                  <a:lnTo>
                    <a:pt x="883" y="24"/>
                  </a:lnTo>
                  <a:lnTo>
                    <a:pt x="885" y="24"/>
                  </a:lnTo>
                  <a:lnTo>
                    <a:pt x="887" y="24"/>
                  </a:lnTo>
                  <a:lnTo>
                    <a:pt x="887" y="22"/>
                  </a:lnTo>
                  <a:lnTo>
                    <a:pt x="889" y="22"/>
                  </a:lnTo>
                  <a:lnTo>
                    <a:pt x="890" y="22"/>
                  </a:lnTo>
                  <a:lnTo>
                    <a:pt x="892" y="22"/>
                  </a:lnTo>
                  <a:lnTo>
                    <a:pt x="894" y="22"/>
                  </a:lnTo>
                  <a:lnTo>
                    <a:pt x="894" y="24"/>
                  </a:lnTo>
                  <a:lnTo>
                    <a:pt x="894" y="26"/>
                  </a:lnTo>
                  <a:lnTo>
                    <a:pt x="894" y="28"/>
                  </a:lnTo>
                  <a:lnTo>
                    <a:pt x="897" y="29"/>
                  </a:lnTo>
                  <a:lnTo>
                    <a:pt x="899" y="29"/>
                  </a:lnTo>
                  <a:lnTo>
                    <a:pt x="899" y="31"/>
                  </a:lnTo>
                  <a:lnTo>
                    <a:pt x="899" y="33"/>
                  </a:lnTo>
                  <a:lnTo>
                    <a:pt x="897" y="35"/>
                  </a:lnTo>
                  <a:lnTo>
                    <a:pt x="895" y="35"/>
                  </a:lnTo>
                  <a:lnTo>
                    <a:pt x="895" y="36"/>
                  </a:lnTo>
                  <a:lnTo>
                    <a:pt x="895" y="38"/>
                  </a:lnTo>
                  <a:lnTo>
                    <a:pt x="894" y="38"/>
                  </a:lnTo>
                  <a:lnTo>
                    <a:pt x="894" y="40"/>
                  </a:lnTo>
                  <a:lnTo>
                    <a:pt x="895" y="40"/>
                  </a:lnTo>
                  <a:lnTo>
                    <a:pt x="895" y="42"/>
                  </a:lnTo>
                  <a:lnTo>
                    <a:pt x="895" y="43"/>
                  </a:lnTo>
                  <a:lnTo>
                    <a:pt x="894" y="43"/>
                  </a:lnTo>
                  <a:lnTo>
                    <a:pt x="894" y="45"/>
                  </a:lnTo>
                  <a:lnTo>
                    <a:pt x="892" y="45"/>
                  </a:lnTo>
                  <a:lnTo>
                    <a:pt x="892" y="47"/>
                  </a:lnTo>
                  <a:lnTo>
                    <a:pt x="890" y="47"/>
                  </a:lnTo>
                  <a:lnTo>
                    <a:pt x="889" y="47"/>
                  </a:lnTo>
                  <a:lnTo>
                    <a:pt x="889" y="49"/>
                  </a:lnTo>
                  <a:lnTo>
                    <a:pt x="887" y="49"/>
                  </a:lnTo>
                  <a:lnTo>
                    <a:pt x="885" y="49"/>
                  </a:lnTo>
                  <a:lnTo>
                    <a:pt x="883" y="49"/>
                  </a:lnTo>
                  <a:lnTo>
                    <a:pt x="883" y="50"/>
                  </a:lnTo>
                  <a:lnTo>
                    <a:pt x="883" y="52"/>
                  </a:lnTo>
                  <a:lnTo>
                    <a:pt x="882" y="54"/>
                  </a:lnTo>
                  <a:lnTo>
                    <a:pt x="880" y="54"/>
                  </a:lnTo>
                  <a:lnTo>
                    <a:pt x="878" y="54"/>
                  </a:lnTo>
                  <a:lnTo>
                    <a:pt x="876" y="54"/>
                  </a:lnTo>
                  <a:lnTo>
                    <a:pt x="875" y="54"/>
                  </a:lnTo>
                  <a:lnTo>
                    <a:pt x="875" y="52"/>
                  </a:lnTo>
                  <a:lnTo>
                    <a:pt x="873" y="52"/>
                  </a:lnTo>
                  <a:lnTo>
                    <a:pt x="871" y="52"/>
                  </a:lnTo>
                  <a:lnTo>
                    <a:pt x="869" y="54"/>
                  </a:lnTo>
                  <a:lnTo>
                    <a:pt x="868" y="54"/>
                  </a:lnTo>
                  <a:lnTo>
                    <a:pt x="868" y="52"/>
                  </a:lnTo>
                  <a:lnTo>
                    <a:pt x="866" y="52"/>
                  </a:lnTo>
                  <a:lnTo>
                    <a:pt x="864" y="52"/>
                  </a:lnTo>
                  <a:lnTo>
                    <a:pt x="864" y="54"/>
                  </a:lnTo>
                  <a:lnTo>
                    <a:pt x="862" y="54"/>
                  </a:lnTo>
                  <a:lnTo>
                    <a:pt x="861" y="56"/>
                  </a:lnTo>
                  <a:lnTo>
                    <a:pt x="859" y="56"/>
                  </a:lnTo>
                  <a:lnTo>
                    <a:pt x="857" y="56"/>
                  </a:lnTo>
                  <a:lnTo>
                    <a:pt x="857" y="54"/>
                  </a:lnTo>
                  <a:lnTo>
                    <a:pt x="855" y="54"/>
                  </a:lnTo>
                  <a:lnTo>
                    <a:pt x="855" y="56"/>
                  </a:lnTo>
                  <a:lnTo>
                    <a:pt x="854" y="56"/>
                  </a:lnTo>
                  <a:lnTo>
                    <a:pt x="854" y="57"/>
                  </a:lnTo>
                  <a:lnTo>
                    <a:pt x="854" y="59"/>
                  </a:lnTo>
                  <a:lnTo>
                    <a:pt x="852" y="59"/>
                  </a:lnTo>
                  <a:lnTo>
                    <a:pt x="852" y="61"/>
                  </a:lnTo>
                  <a:lnTo>
                    <a:pt x="850" y="61"/>
                  </a:lnTo>
                  <a:lnTo>
                    <a:pt x="848" y="61"/>
                  </a:lnTo>
                  <a:lnTo>
                    <a:pt x="847" y="62"/>
                  </a:lnTo>
                  <a:lnTo>
                    <a:pt x="845" y="61"/>
                  </a:lnTo>
                  <a:lnTo>
                    <a:pt x="843" y="61"/>
                  </a:lnTo>
                  <a:lnTo>
                    <a:pt x="843" y="62"/>
                  </a:lnTo>
                  <a:lnTo>
                    <a:pt x="843" y="64"/>
                  </a:lnTo>
                  <a:lnTo>
                    <a:pt x="841" y="66"/>
                  </a:lnTo>
                  <a:lnTo>
                    <a:pt x="841" y="68"/>
                  </a:lnTo>
                  <a:lnTo>
                    <a:pt x="840" y="68"/>
                  </a:lnTo>
                  <a:lnTo>
                    <a:pt x="838" y="68"/>
                  </a:lnTo>
                  <a:lnTo>
                    <a:pt x="836" y="68"/>
                  </a:lnTo>
                  <a:lnTo>
                    <a:pt x="836" y="69"/>
                  </a:lnTo>
                  <a:lnTo>
                    <a:pt x="835" y="69"/>
                  </a:lnTo>
                  <a:lnTo>
                    <a:pt x="833" y="69"/>
                  </a:lnTo>
                  <a:lnTo>
                    <a:pt x="831" y="71"/>
                  </a:lnTo>
                  <a:lnTo>
                    <a:pt x="829" y="71"/>
                  </a:lnTo>
                  <a:lnTo>
                    <a:pt x="828" y="71"/>
                  </a:lnTo>
                  <a:lnTo>
                    <a:pt x="828" y="73"/>
                  </a:lnTo>
                  <a:lnTo>
                    <a:pt x="826" y="73"/>
                  </a:lnTo>
                  <a:lnTo>
                    <a:pt x="824" y="73"/>
                  </a:lnTo>
                  <a:lnTo>
                    <a:pt x="824" y="75"/>
                  </a:lnTo>
                  <a:lnTo>
                    <a:pt x="822" y="75"/>
                  </a:lnTo>
                  <a:lnTo>
                    <a:pt x="822" y="76"/>
                  </a:lnTo>
                  <a:lnTo>
                    <a:pt x="822" y="78"/>
                  </a:lnTo>
                  <a:lnTo>
                    <a:pt x="821" y="78"/>
                  </a:lnTo>
                  <a:lnTo>
                    <a:pt x="819" y="78"/>
                  </a:lnTo>
                  <a:lnTo>
                    <a:pt x="817" y="78"/>
                  </a:lnTo>
                  <a:lnTo>
                    <a:pt x="815" y="78"/>
                  </a:lnTo>
                  <a:lnTo>
                    <a:pt x="815" y="80"/>
                  </a:lnTo>
                  <a:lnTo>
                    <a:pt x="814" y="80"/>
                  </a:lnTo>
                  <a:lnTo>
                    <a:pt x="814" y="82"/>
                  </a:lnTo>
                  <a:lnTo>
                    <a:pt x="812" y="82"/>
                  </a:lnTo>
                  <a:lnTo>
                    <a:pt x="812" y="83"/>
                  </a:lnTo>
                  <a:lnTo>
                    <a:pt x="810" y="85"/>
                  </a:lnTo>
                  <a:lnTo>
                    <a:pt x="808" y="85"/>
                  </a:lnTo>
                  <a:lnTo>
                    <a:pt x="807" y="87"/>
                  </a:lnTo>
                  <a:lnTo>
                    <a:pt x="807" y="89"/>
                  </a:lnTo>
                  <a:lnTo>
                    <a:pt x="805" y="90"/>
                  </a:lnTo>
                  <a:lnTo>
                    <a:pt x="803" y="90"/>
                  </a:lnTo>
                  <a:lnTo>
                    <a:pt x="801" y="90"/>
                  </a:lnTo>
                  <a:lnTo>
                    <a:pt x="800" y="90"/>
                  </a:lnTo>
                  <a:lnTo>
                    <a:pt x="800" y="89"/>
                  </a:lnTo>
                  <a:lnTo>
                    <a:pt x="796" y="90"/>
                  </a:lnTo>
                  <a:lnTo>
                    <a:pt x="791" y="90"/>
                  </a:lnTo>
                  <a:lnTo>
                    <a:pt x="787" y="90"/>
                  </a:lnTo>
                  <a:lnTo>
                    <a:pt x="784" y="89"/>
                  </a:lnTo>
                  <a:lnTo>
                    <a:pt x="782" y="89"/>
                  </a:lnTo>
                  <a:lnTo>
                    <a:pt x="782" y="87"/>
                  </a:lnTo>
                  <a:lnTo>
                    <a:pt x="780" y="87"/>
                  </a:lnTo>
                  <a:lnTo>
                    <a:pt x="779" y="87"/>
                  </a:lnTo>
                  <a:lnTo>
                    <a:pt x="777" y="87"/>
                  </a:lnTo>
                  <a:lnTo>
                    <a:pt x="775" y="87"/>
                  </a:lnTo>
                  <a:lnTo>
                    <a:pt x="774" y="87"/>
                  </a:lnTo>
                  <a:lnTo>
                    <a:pt x="774" y="85"/>
                  </a:lnTo>
                  <a:lnTo>
                    <a:pt x="774" y="83"/>
                  </a:lnTo>
                  <a:lnTo>
                    <a:pt x="772" y="83"/>
                  </a:lnTo>
                  <a:lnTo>
                    <a:pt x="772" y="82"/>
                  </a:lnTo>
                  <a:lnTo>
                    <a:pt x="770" y="82"/>
                  </a:lnTo>
                  <a:lnTo>
                    <a:pt x="768" y="83"/>
                  </a:lnTo>
                  <a:lnTo>
                    <a:pt x="770" y="83"/>
                  </a:lnTo>
                  <a:lnTo>
                    <a:pt x="770" y="85"/>
                  </a:lnTo>
                  <a:lnTo>
                    <a:pt x="768" y="85"/>
                  </a:lnTo>
                  <a:lnTo>
                    <a:pt x="767" y="85"/>
                  </a:lnTo>
                  <a:lnTo>
                    <a:pt x="767" y="83"/>
                  </a:lnTo>
                  <a:lnTo>
                    <a:pt x="765" y="83"/>
                  </a:lnTo>
                  <a:lnTo>
                    <a:pt x="763" y="83"/>
                  </a:lnTo>
                  <a:lnTo>
                    <a:pt x="761" y="83"/>
                  </a:lnTo>
                  <a:lnTo>
                    <a:pt x="761" y="85"/>
                  </a:lnTo>
                  <a:lnTo>
                    <a:pt x="761" y="87"/>
                  </a:lnTo>
                  <a:lnTo>
                    <a:pt x="760" y="87"/>
                  </a:lnTo>
                  <a:lnTo>
                    <a:pt x="760" y="89"/>
                  </a:lnTo>
                  <a:lnTo>
                    <a:pt x="760" y="90"/>
                  </a:lnTo>
                  <a:lnTo>
                    <a:pt x="760" y="92"/>
                  </a:lnTo>
                  <a:lnTo>
                    <a:pt x="758" y="92"/>
                  </a:lnTo>
                  <a:lnTo>
                    <a:pt x="758" y="94"/>
                  </a:lnTo>
                  <a:lnTo>
                    <a:pt x="756" y="94"/>
                  </a:lnTo>
                  <a:lnTo>
                    <a:pt x="756" y="96"/>
                  </a:lnTo>
                  <a:lnTo>
                    <a:pt x="754" y="97"/>
                  </a:lnTo>
                  <a:lnTo>
                    <a:pt x="754" y="99"/>
                  </a:lnTo>
                  <a:lnTo>
                    <a:pt x="754" y="101"/>
                  </a:lnTo>
                  <a:lnTo>
                    <a:pt x="753" y="101"/>
                  </a:lnTo>
                  <a:lnTo>
                    <a:pt x="753" y="103"/>
                  </a:lnTo>
                  <a:lnTo>
                    <a:pt x="754" y="103"/>
                  </a:lnTo>
                  <a:lnTo>
                    <a:pt x="754" y="104"/>
                  </a:lnTo>
                  <a:lnTo>
                    <a:pt x="756" y="104"/>
                  </a:lnTo>
                  <a:lnTo>
                    <a:pt x="758" y="104"/>
                  </a:lnTo>
                  <a:lnTo>
                    <a:pt x="758" y="106"/>
                  </a:lnTo>
                  <a:lnTo>
                    <a:pt x="756" y="106"/>
                  </a:lnTo>
                  <a:lnTo>
                    <a:pt x="756" y="108"/>
                  </a:lnTo>
                  <a:lnTo>
                    <a:pt x="756" y="110"/>
                  </a:lnTo>
                  <a:lnTo>
                    <a:pt x="756" y="111"/>
                  </a:lnTo>
                  <a:lnTo>
                    <a:pt x="756" y="113"/>
                  </a:lnTo>
                  <a:lnTo>
                    <a:pt x="756" y="115"/>
                  </a:lnTo>
                  <a:lnTo>
                    <a:pt x="756" y="117"/>
                  </a:lnTo>
                  <a:lnTo>
                    <a:pt x="758" y="117"/>
                  </a:lnTo>
                  <a:lnTo>
                    <a:pt x="758" y="118"/>
                  </a:lnTo>
                  <a:lnTo>
                    <a:pt x="756" y="118"/>
                  </a:lnTo>
                  <a:lnTo>
                    <a:pt x="756" y="120"/>
                  </a:lnTo>
                  <a:lnTo>
                    <a:pt x="756" y="122"/>
                  </a:lnTo>
                  <a:lnTo>
                    <a:pt x="754" y="122"/>
                  </a:lnTo>
                  <a:lnTo>
                    <a:pt x="753" y="122"/>
                  </a:lnTo>
                  <a:lnTo>
                    <a:pt x="753" y="123"/>
                  </a:lnTo>
                  <a:lnTo>
                    <a:pt x="753" y="125"/>
                  </a:lnTo>
                  <a:lnTo>
                    <a:pt x="751" y="125"/>
                  </a:lnTo>
                  <a:lnTo>
                    <a:pt x="751" y="127"/>
                  </a:lnTo>
                  <a:lnTo>
                    <a:pt x="749" y="127"/>
                  </a:lnTo>
                  <a:lnTo>
                    <a:pt x="747" y="129"/>
                  </a:lnTo>
                  <a:lnTo>
                    <a:pt x="746" y="129"/>
                  </a:lnTo>
                  <a:lnTo>
                    <a:pt x="744" y="129"/>
                  </a:lnTo>
                  <a:lnTo>
                    <a:pt x="742" y="129"/>
                  </a:lnTo>
                  <a:lnTo>
                    <a:pt x="740" y="129"/>
                  </a:lnTo>
                  <a:lnTo>
                    <a:pt x="740" y="127"/>
                  </a:lnTo>
                  <a:lnTo>
                    <a:pt x="739" y="127"/>
                  </a:lnTo>
                  <a:lnTo>
                    <a:pt x="737" y="125"/>
                  </a:lnTo>
                  <a:lnTo>
                    <a:pt x="735" y="125"/>
                  </a:lnTo>
                  <a:lnTo>
                    <a:pt x="733" y="125"/>
                  </a:lnTo>
                  <a:lnTo>
                    <a:pt x="733" y="123"/>
                  </a:lnTo>
                  <a:lnTo>
                    <a:pt x="732" y="123"/>
                  </a:lnTo>
                  <a:lnTo>
                    <a:pt x="730" y="123"/>
                  </a:lnTo>
                  <a:lnTo>
                    <a:pt x="730" y="122"/>
                  </a:lnTo>
                  <a:lnTo>
                    <a:pt x="728" y="122"/>
                  </a:lnTo>
                  <a:lnTo>
                    <a:pt x="726" y="122"/>
                  </a:lnTo>
                  <a:lnTo>
                    <a:pt x="725" y="122"/>
                  </a:lnTo>
                  <a:lnTo>
                    <a:pt x="725" y="123"/>
                  </a:lnTo>
                  <a:lnTo>
                    <a:pt x="725" y="125"/>
                  </a:lnTo>
                  <a:lnTo>
                    <a:pt x="725" y="127"/>
                  </a:lnTo>
                  <a:lnTo>
                    <a:pt x="725" y="129"/>
                  </a:lnTo>
                  <a:lnTo>
                    <a:pt x="723" y="129"/>
                  </a:lnTo>
                  <a:lnTo>
                    <a:pt x="723" y="130"/>
                  </a:lnTo>
                  <a:lnTo>
                    <a:pt x="721" y="130"/>
                  </a:lnTo>
                  <a:lnTo>
                    <a:pt x="720" y="130"/>
                  </a:lnTo>
                  <a:lnTo>
                    <a:pt x="718" y="130"/>
                  </a:lnTo>
                  <a:lnTo>
                    <a:pt x="716" y="130"/>
                  </a:lnTo>
                  <a:lnTo>
                    <a:pt x="716" y="129"/>
                  </a:lnTo>
                  <a:lnTo>
                    <a:pt x="714" y="129"/>
                  </a:lnTo>
                  <a:lnTo>
                    <a:pt x="713" y="129"/>
                  </a:lnTo>
                  <a:lnTo>
                    <a:pt x="711" y="129"/>
                  </a:lnTo>
                  <a:lnTo>
                    <a:pt x="709" y="129"/>
                  </a:lnTo>
                  <a:lnTo>
                    <a:pt x="707" y="129"/>
                  </a:lnTo>
                  <a:lnTo>
                    <a:pt x="706" y="130"/>
                  </a:lnTo>
                  <a:lnTo>
                    <a:pt x="704" y="130"/>
                  </a:lnTo>
                  <a:lnTo>
                    <a:pt x="702" y="130"/>
                  </a:lnTo>
                  <a:lnTo>
                    <a:pt x="700" y="130"/>
                  </a:lnTo>
                  <a:lnTo>
                    <a:pt x="699" y="130"/>
                  </a:lnTo>
                  <a:lnTo>
                    <a:pt x="697" y="130"/>
                  </a:lnTo>
                  <a:lnTo>
                    <a:pt x="697" y="132"/>
                  </a:lnTo>
                  <a:lnTo>
                    <a:pt x="695" y="132"/>
                  </a:lnTo>
                  <a:lnTo>
                    <a:pt x="695" y="134"/>
                  </a:lnTo>
                  <a:lnTo>
                    <a:pt x="693" y="134"/>
                  </a:lnTo>
                  <a:lnTo>
                    <a:pt x="692" y="134"/>
                  </a:lnTo>
                  <a:lnTo>
                    <a:pt x="692" y="136"/>
                  </a:lnTo>
                  <a:lnTo>
                    <a:pt x="692" y="137"/>
                  </a:lnTo>
                  <a:lnTo>
                    <a:pt x="690" y="139"/>
                  </a:lnTo>
                  <a:lnTo>
                    <a:pt x="690" y="141"/>
                  </a:lnTo>
                  <a:lnTo>
                    <a:pt x="688" y="141"/>
                  </a:lnTo>
                  <a:lnTo>
                    <a:pt x="688" y="143"/>
                  </a:lnTo>
                  <a:lnTo>
                    <a:pt x="686" y="143"/>
                  </a:lnTo>
                  <a:lnTo>
                    <a:pt x="686" y="144"/>
                  </a:lnTo>
                  <a:lnTo>
                    <a:pt x="685" y="146"/>
                  </a:lnTo>
                  <a:lnTo>
                    <a:pt x="683" y="146"/>
                  </a:lnTo>
                  <a:lnTo>
                    <a:pt x="683" y="148"/>
                  </a:lnTo>
                  <a:lnTo>
                    <a:pt x="681" y="150"/>
                  </a:lnTo>
                  <a:lnTo>
                    <a:pt x="679" y="151"/>
                  </a:lnTo>
                  <a:lnTo>
                    <a:pt x="678" y="153"/>
                  </a:lnTo>
                  <a:lnTo>
                    <a:pt x="676" y="153"/>
                  </a:lnTo>
                  <a:lnTo>
                    <a:pt x="676" y="151"/>
                  </a:lnTo>
                  <a:lnTo>
                    <a:pt x="674" y="151"/>
                  </a:lnTo>
                  <a:lnTo>
                    <a:pt x="674" y="153"/>
                  </a:lnTo>
                  <a:lnTo>
                    <a:pt x="672" y="153"/>
                  </a:lnTo>
                  <a:lnTo>
                    <a:pt x="671" y="153"/>
                  </a:lnTo>
                  <a:lnTo>
                    <a:pt x="671" y="155"/>
                  </a:lnTo>
                  <a:lnTo>
                    <a:pt x="669" y="157"/>
                  </a:lnTo>
                  <a:lnTo>
                    <a:pt x="669" y="158"/>
                  </a:lnTo>
                  <a:lnTo>
                    <a:pt x="669" y="160"/>
                  </a:lnTo>
                  <a:lnTo>
                    <a:pt x="667" y="162"/>
                  </a:lnTo>
                  <a:lnTo>
                    <a:pt x="667" y="164"/>
                  </a:lnTo>
                  <a:lnTo>
                    <a:pt x="666" y="164"/>
                  </a:lnTo>
                  <a:lnTo>
                    <a:pt x="664" y="164"/>
                  </a:lnTo>
                  <a:lnTo>
                    <a:pt x="662" y="164"/>
                  </a:lnTo>
                  <a:lnTo>
                    <a:pt x="660" y="164"/>
                  </a:lnTo>
                  <a:lnTo>
                    <a:pt x="660" y="165"/>
                  </a:lnTo>
                  <a:lnTo>
                    <a:pt x="659" y="167"/>
                  </a:lnTo>
                  <a:lnTo>
                    <a:pt x="657" y="167"/>
                  </a:lnTo>
                  <a:lnTo>
                    <a:pt x="655" y="167"/>
                  </a:lnTo>
                  <a:lnTo>
                    <a:pt x="653" y="169"/>
                  </a:lnTo>
                  <a:lnTo>
                    <a:pt x="652" y="169"/>
                  </a:lnTo>
                  <a:lnTo>
                    <a:pt x="650" y="171"/>
                  </a:lnTo>
                  <a:lnTo>
                    <a:pt x="648" y="171"/>
                  </a:lnTo>
                  <a:lnTo>
                    <a:pt x="646" y="171"/>
                  </a:lnTo>
                  <a:lnTo>
                    <a:pt x="645" y="171"/>
                  </a:lnTo>
                  <a:lnTo>
                    <a:pt x="645" y="172"/>
                  </a:lnTo>
                  <a:lnTo>
                    <a:pt x="643" y="174"/>
                  </a:lnTo>
                  <a:lnTo>
                    <a:pt x="641" y="174"/>
                  </a:lnTo>
                  <a:lnTo>
                    <a:pt x="641" y="176"/>
                  </a:lnTo>
                  <a:lnTo>
                    <a:pt x="641" y="178"/>
                  </a:lnTo>
                  <a:lnTo>
                    <a:pt x="639" y="178"/>
                  </a:lnTo>
                  <a:lnTo>
                    <a:pt x="639" y="179"/>
                  </a:lnTo>
                  <a:lnTo>
                    <a:pt x="638" y="179"/>
                  </a:lnTo>
                  <a:lnTo>
                    <a:pt x="638" y="181"/>
                  </a:lnTo>
                  <a:lnTo>
                    <a:pt x="638" y="183"/>
                  </a:lnTo>
                  <a:lnTo>
                    <a:pt x="638" y="184"/>
                  </a:lnTo>
                  <a:lnTo>
                    <a:pt x="636" y="186"/>
                  </a:lnTo>
                  <a:lnTo>
                    <a:pt x="636" y="188"/>
                  </a:lnTo>
                  <a:lnTo>
                    <a:pt x="636" y="190"/>
                  </a:lnTo>
                  <a:lnTo>
                    <a:pt x="636" y="191"/>
                  </a:lnTo>
                  <a:lnTo>
                    <a:pt x="636" y="193"/>
                  </a:lnTo>
                  <a:lnTo>
                    <a:pt x="634" y="193"/>
                  </a:lnTo>
                  <a:lnTo>
                    <a:pt x="634" y="195"/>
                  </a:lnTo>
                  <a:lnTo>
                    <a:pt x="634" y="197"/>
                  </a:lnTo>
                  <a:lnTo>
                    <a:pt x="632" y="198"/>
                  </a:lnTo>
                  <a:lnTo>
                    <a:pt x="629" y="198"/>
                  </a:lnTo>
                  <a:lnTo>
                    <a:pt x="625" y="198"/>
                  </a:lnTo>
                  <a:lnTo>
                    <a:pt x="625" y="197"/>
                  </a:lnTo>
                  <a:lnTo>
                    <a:pt x="622" y="198"/>
                  </a:lnTo>
                  <a:lnTo>
                    <a:pt x="622" y="200"/>
                  </a:lnTo>
                  <a:lnTo>
                    <a:pt x="620" y="200"/>
                  </a:lnTo>
                  <a:lnTo>
                    <a:pt x="618" y="202"/>
                  </a:lnTo>
                  <a:lnTo>
                    <a:pt x="617" y="204"/>
                  </a:lnTo>
                  <a:lnTo>
                    <a:pt x="615" y="205"/>
                  </a:lnTo>
                  <a:lnTo>
                    <a:pt x="613" y="205"/>
                  </a:lnTo>
                  <a:lnTo>
                    <a:pt x="612" y="205"/>
                  </a:lnTo>
                  <a:lnTo>
                    <a:pt x="610" y="205"/>
                  </a:lnTo>
                  <a:lnTo>
                    <a:pt x="610" y="207"/>
                  </a:lnTo>
                  <a:lnTo>
                    <a:pt x="608" y="207"/>
                  </a:lnTo>
                  <a:lnTo>
                    <a:pt x="606" y="209"/>
                  </a:lnTo>
                  <a:lnTo>
                    <a:pt x="605" y="209"/>
                  </a:lnTo>
                  <a:lnTo>
                    <a:pt x="603" y="209"/>
                  </a:lnTo>
                  <a:lnTo>
                    <a:pt x="601" y="211"/>
                  </a:lnTo>
                  <a:lnTo>
                    <a:pt x="599" y="211"/>
                  </a:lnTo>
                  <a:lnTo>
                    <a:pt x="598" y="211"/>
                  </a:lnTo>
                  <a:lnTo>
                    <a:pt x="598" y="212"/>
                  </a:lnTo>
                  <a:lnTo>
                    <a:pt x="596" y="212"/>
                  </a:lnTo>
                  <a:lnTo>
                    <a:pt x="594" y="214"/>
                  </a:lnTo>
                  <a:lnTo>
                    <a:pt x="594" y="216"/>
                  </a:lnTo>
                  <a:lnTo>
                    <a:pt x="592" y="218"/>
                  </a:lnTo>
                  <a:lnTo>
                    <a:pt x="591" y="218"/>
                  </a:lnTo>
                  <a:lnTo>
                    <a:pt x="591" y="219"/>
                  </a:lnTo>
                  <a:lnTo>
                    <a:pt x="591" y="221"/>
                  </a:lnTo>
                  <a:lnTo>
                    <a:pt x="589" y="223"/>
                  </a:lnTo>
                  <a:lnTo>
                    <a:pt x="587" y="225"/>
                  </a:lnTo>
                  <a:lnTo>
                    <a:pt x="585" y="225"/>
                  </a:lnTo>
                  <a:lnTo>
                    <a:pt x="584" y="225"/>
                  </a:lnTo>
                  <a:lnTo>
                    <a:pt x="582" y="225"/>
                  </a:lnTo>
                  <a:lnTo>
                    <a:pt x="580" y="226"/>
                  </a:lnTo>
                  <a:lnTo>
                    <a:pt x="578" y="226"/>
                  </a:lnTo>
                  <a:lnTo>
                    <a:pt x="577" y="228"/>
                  </a:lnTo>
                  <a:lnTo>
                    <a:pt x="575" y="228"/>
                  </a:lnTo>
                  <a:lnTo>
                    <a:pt x="573" y="228"/>
                  </a:lnTo>
                  <a:lnTo>
                    <a:pt x="571" y="228"/>
                  </a:lnTo>
                  <a:lnTo>
                    <a:pt x="570" y="228"/>
                  </a:lnTo>
                  <a:lnTo>
                    <a:pt x="568" y="228"/>
                  </a:lnTo>
                  <a:lnTo>
                    <a:pt x="566" y="230"/>
                  </a:lnTo>
                  <a:lnTo>
                    <a:pt x="564" y="230"/>
                  </a:lnTo>
                  <a:lnTo>
                    <a:pt x="564" y="232"/>
                  </a:lnTo>
                  <a:lnTo>
                    <a:pt x="563" y="232"/>
                  </a:lnTo>
                  <a:lnTo>
                    <a:pt x="563" y="233"/>
                  </a:lnTo>
                  <a:lnTo>
                    <a:pt x="561" y="233"/>
                  </a:lnTo>
                  <a:lnTo>
                    <a:pt x="559" y="233"/>
                  </a:lnTo>
                  <a:lnTo>
                    <a:pt x="558" y="233"/>
                  </a:lnTo>
                  <a:lnTo>
                    <a:pt x="558" y="235"/>
                  </a:lnTo>
                  <a:lnTo>
                    <a:pt x="556" y="235"/>
                  </a:lnTo>
                  <a:lnTo>
                    <a:pt x="556" y="237"/>
                  </a:lnTo>
                  <a:lnTo>
                    <a:pt x="554" y="237"/>
                  </a:lnTo>
                  <a:lnTo>
                    <a:pt x="552" y="237"/>
                  </a:lnTo>
                  <a:lnTo>
                    <a:pt x="551" y="237"/>
                  </a:lnTo>
                  <a:lnTo>
                    <a:pt x="549" y="235"/>
                  </a:lnTo>
                  <a:lnTo>
                    <a:pt x="547" y="235"/>
                  </a:lnTo>
                  <a:lnTo>
                    <a:pt x="545" y="235"/>
                  </a:lnTo>
                  <a:lnTo>
                    <a:pt x="544" y="235"/>
                  </a:lnTo>
                  <a:lnTo>
                    <a:pt x="542" y="235"/>
                  </a:lnTo>
                  <a:lnTo>
                    <a:pt x="542" y="237"/>
                  </a:lnTo>
                  <a:lnTo>
                    <a:pt x="540" y="237"/>
                  </a:lnTo>
                  <a:lnTo>
                    <a:pt x="538" y="237"/>
                  </a:lnTo>
                  <a:lnTo>
                    <a:pt x="537" y="237"/>
                  </a:lnTo>
                  <a:lnTo>
                    <a:pt x="535" y="237"/>
                  </a:lnTo>
                  <a:lnTo>
                    <a:pt x="535" y="239"/>
                  </a:lnTo>
                  <a:lnTo>
                    <a:pt x="535" y="240"/>
                  </a:lnTo>
                  <a:lnTo>
                    <a:pt x="537" y="240"/>
                  </a:lnTo>
                  <a:lnTo>
                    <a:pt x="537" y="242"/>
                  </a:lnTo>
                  <a:lnTo>
                    <a:pt x="537" y="244"/>
                  </a:lnTo>
                  <a:lnTo>
                    <a:pt x="535" y="245"/>
                  </a:lnTo>
                  <a:lnTo>
                    <a:pt x="535" y="247"/>
                  </a:lnTo>
                  <a:lnTo>
                    <a:pt x="533" y="247"/>
                  </a:lnTo>
                  <a:lnTo>
                    <a:pt x="531" y="249"/>
                  </a:lnTo>
                  <a:lnTo>
                    <a:pt x="530" y="251"/>
                  </a:lnTo>
                  <a:lnTo>
                    <a:pt x="528" y="251"/>
                  </a:lnTo>
                  <a:lnTo>
                    <a:pt x="526" y="252"/>
                  </a:lnTo>
                  <a:lnTo>
                    <a:pt x="526" y="254"/>
                  </a:lnTo>
                  <a:lnTo>
                    <a:pt x="524" y="254"/>
                  </a:lnTo>
                  <a:lnTo>
                    <a:pt x="523" y="256"/>
                  </a:lnTo>
                  <a:lnTo>
                    <a:pt x="524" y="258"/>
                  </a:lnTo>
                  <a:lnTo>
                    <a:pt x="526" y="258"/>
                  </a:lnTo>
                  <a:lnTo>
                    <a:pt x="526" y="259"/>
                  </a:lnTo>
                  <a:lnTo>
                    <a:pt x="524" y="259"/>
                  </a:lnTo>
                  <a:lnTo>
                    <a:pt x="524" y="263"/>
                  </a:lnTo>
                  <a:lnTo>
                    <a:pt x="523" y="266"/>
                  </a:lnTo>
                  <a:lnTo>
                    <a:pt x="523" y="268"/>
                  </a:lnTo>
                  <a:lnTo>
                    <a:pt x="521" y="268"/>
                  </a:lnTo>
                  <a:lnTo>
                    <a:pt x="521" y="270"/>
                  </a:lnTo>
                  <a:lnTo>
                    <a:pt x="523" y="272"/>
                  </a:lnTo>
                  <a:lnTo>
                    <a:pt x="524" y="272"/>
                  </a:lnTo>
                  <a:lnTo>
                    <a:pt x="526" y="272"/>
                  </a:lnTo>
                  <a:lnTo>
                    <a:pt x="526" y="273"/>
                  </a:lnTo>
                  <a:lnTo>
                    <a:pt x="528" y="273"/>
                  </a:lnTo>
                  <a:lnTo>
                    <a:pt x="530" y="273"/>
                  </a:lnTo>
                  <a:lnTo>
                    <a:pt x="531" y="273"/>
                  </a:lnTo>
                  <a:lnTo>
                    <a:pt x="533" y="273"/>
                  </a:lnTo>
                  <a:lnTo>
                    <a:pt x="535" y="275"/>
                  </a:lnTo>
                  <a:lnTo>
                    <a:pt x="535" y="277"/>
                  </a:lnTo>
                  <a:lnTo>
                    <a:pt x="537" y="277"/>
                  </a:lnTo>
                  <a:lnTo>
                    <a:pt x="538" y="279"/>
                  </a:lnTo>
                  <a:lnTo>
                    <a:pt x="540" y="279"/>
                  </a:lnTo>
                  <a:lnTo>
                    <a:pt x="542" y="277"/>
                  </a:lnTo>
                  <a:lnTo>
                    <a:pt x="544" y="277"/>
                  </a:lnTo>
                  <a:lnTo>
                    <a:pt x="545" y="277"/>
                  </a:lnTo>
                  <a:lnTo>
                    <a:pt x="547" y="277"/>
                  </a:lnTo>
                  <a:lnTo>
                    <a:pt x="549" y="275"/>
                  </a:lnTo>
                  <a:lnTo>
                    <a:pt x="551" y="275"/>
                  </a:lnTo>
                  <a:lnTo>
                    <a:pt x="552" y="275"/>
                  </a:lnTo>
                  <a:lnTo>
                    <a:pt x="552" y="273"/>
                  </a:lnTo>
                  <a:lnTo>
                    <a:pt x="554" y="272"/>
                  </a:lnTo>
                  <a:lnTo>
                    <a:pt x="556" y="270"/>
                  </a:lnTo>
                  <a:lnTo>
                    <a:pt x="558" y="270"/>
                  </a:lnTo>
                  <a:lnTo>
                    <a:pt x="559" y="268"/>
                  </a:lnTo>
                  <a:lnTo>
                    <a:pt x="561" y="268"/>
                  </a:lnTo>
                  <a:lnTo>
                    <a:pt x="563" y="268"/>
                  </a:lnTo>
                  <a:lnTo>
                    <a:pt x="564" y="268"/>
                  </a:lnTo>
                  <a:lnTo>
                    <a:pt x="564" y="270"/>
                  </a:lnTo>
                  <a:lnTo>
                    <a:pt x="564" y="272"/>
                  </a:lnTo>
                  <a:lnTo>
                    <a:pt x="566" y="273"/>
                  </a:lnTo>
                  <a:lnTo>
                    <a:pt x="568" y="273"/>
                  </a:lnTo>
                  <a:lnTo>
                    <a:pt x="570" y="275"/>
                  </a:lnTo>
                  <a:lnTo>
                    <a:pt x="571" y="275"/>
                  </a:lnTo>
                  <a:lnTo>
                    <a:pt x="573" y="275"/>
                  </a:lnTo>
                  <a:lnTo>
                    <a:pt x="575" y="277"/>
                  </a:lnTo>
                  <a:lnTo>
                    <a:pt x="577" y="277"/>
                  </a:lnTo>
                  <a:lnTo>
                    <a:pt x="578" y="277"/>
                  </a:lnTo>
                  <a:lnTo>
                    <a:pt x="580" y="277"/>
                  </a:lnTo>
                  <a:lnTo>
                    <a:pt x="582" y="277"/>
                  </a:lnTo>
                  <a:lnTo>
                    <a:pt x="582" y="279"/>
                  </a:lnTo>
                  <a:lnTo>
                    <a:pt x="584" y="279"/>
                  </a:lnTo>
                  <a:lnTo>
                    <a:pt x="584" y="280"/>
                  </a:lnTo>
                  <a:lnTo>
                    <a:pt x="584" y="282"/>
                  </a:lnTo>
                  <a:lnTo>
                    <a:pt x="584" y="284"/>
                  </a:lnTo>
                  <a:lnTo>
                    <a:pt x="585" y="284"/>
                  </a:lnTo>
                  <a:lnTo>
                    <a:pt x="585" y="286"/>
                  </a:lnTo>
                  <a:lnTo>
                    <a:pt x="587" y="286"/>
                  </a:lnTo>
                  <a:lnTo>
                    <a:pt x="587" y="287"/>
                  </a:lnTo>
                  <a:lnTo>
                    <a:pt x="589" y="287"/>
                  </a:lnTo>
                  <a:lnTo>
                    <a:pt x="589" y="286"/>
                  </a:lnTo>
                  <a:lnTo>
                    <a:pt x="591" y="286"/>
                  </a:lnTo>
                  <a:lnTo>
                    <a:pt x="592" y="286"/>
                  </a:lnTo>
                  <a:lnTo>
                    <a:pt x="594" y="286"/>
                  </a:lnTo>
                  <a:lnTo>
                    <a:pt x="596" y="286"/>
                  </a:lnTo>
                  <a:lnTo>
                    <a:pt x="596" y="287"/>
                  </a:lnTo>
                  <a:lnTo>
                    <a:pt x="596" y="289"/>
                  </a:lnTo>
                  <a:lnTo>
                    <a:pt x="598" y="289"/>
                  </a:lnTo>
                  <a:lnTo>
                    <a:pt x="598" y="291"/>
                  </a:lnTo>
                  <a:lnTo>
                    <a:pt x="599" y="291"/>
                  </a:lnTo>
                  <a:lnTo>
                    <a:pt x="601" y="293"/>
                  </a:lnTo>
                  <a:lnTo>
                    <a:pt x="603" y="293"/>
                  </a:lnTo>
                  <a:lnTo>
                    <a:pt x="605" y="293"/>
                  </a:lnTo>
                  <a:lnTo>
                    <a:pt x="606" y="294"/>
                  </a:lnTo>
                  <a:lnTo>
                    <a:pt x="606" y="296"/>
                  </a:lnTo>
                  <a:lnTo>
                    <a:pt x="608" y="296"/>
                  </a:lnTo>
                  <a:lnTo>
                    <a:pt x="608" y="298"/>
                  </a:lnTo>
                  <a:lnTo>
                    <a:pt x="610" y="298"/>
                  </a:lnTo>
                  <a:lnTo>
                    <a:pt x="610" y="300"/>
                  </a:lnTo>
                  <a:lnTo>
                    <a:pt x="612" y="300"/>
                  </a:lnTo>
                  <a:lnTo>
                    <a:pt x="613" y="300"/>
                  </a:lnTo>
                  <a:lnTo>
                    <a:pt x="613" y="301"/>
                  </a:lnTo>
                  <a:lnTo>
                    <a:pt x="613" y="303"/>
                  </a:lnTo>
                  <a:lnTo>
                    <a:pt x="615" y="305"/>
                  </a:lnTo>
                  <a:lnTo>
                    <a:pt x="615" y="306"/>
                  </a:lnTo>
                  <a:lnTo>
                    <a:pt x="617" y="306"/>
                  </a:lnTo>
                  <a:lnTo>
                    <a:pt x="617" y="308"/>
                  </a:lnTo>
                  <a:lnTo>
                    <a:pt x="618" y="308"/>
                  </a:lnTo>
                  <a:lnTo>
                    <a:pt x="618" y="310"/>
                  </a:lnTo>
                  <a:lnTo>
                    <a:pt x="620" y="310"/>
                  </a:lnTo>
                  <a:lnTo>
                    <a:pt x="622" y="312"/>
                  </a:lnTo>
                  <a:close/>
                  <a:moveTo>
                    <a:pt x="200" y="315"/>
                  </a:moveTo>
                  <a:lnTo>
                    <a:pt x="190" y="322"/>
                  </a:lnTo>
                  <a:lnTo>
                    <a:pt x="186" y="324"/>
                  </a:lnTo>
                  <a:lnTo>
                    <a:pt x="186" y="326"/>
                  </a:lnTo>
                  <a:lnTo>
                    <a:pt x="185" y="326"/>
                  </a:lnTo>
                  <a:lnTo>
                    <a:pt x="185" y="327"/>
                  </a:lnTo>
                  <a:lnTo>
                    <a:pt x="185" y="329"/>
                  </a:lnTo>
                  <a:lnTo>
                    <a:pt x="183" y="331"/>
                  </a:lnTo>
                  <a:lnTo>
                    <a:pt x="183" y="333"/>
                  </a:lnTo>
                  <a:lnTo>
                    <a:pt x="181" y="334"/>
                  </a:lnTo>
                  <a:lnTo>
                    <a:pt x="179" y="334"/>
                  </a:lnTo>
                  <a:lnTo>
                    <a:pt x="179" y="336"/>
                  </a:lnTo>
                  <a:lnTo>
                    <a:pt x="179" y="338"/>
                  </a:lnTo>
                  <a:lnTo>
                    <a:pt x="178" y="340"/>
                  </a:lnTo>
                  <a:lnTo>
                    <a:pt x="178" y="341"/>
                  </a:lnTo>
                  <a:lnTo>
                    <a:pt x="178" y="343"/>
                  </a:lnTo>
                  <a:lnTo>
                    <a:pt x="176" y="343"/>
                  </a:lnTo>
                  <a:lnTo>
                    <a:pt x="176" y="345"/>
                  </a:lnTo>
                  <a:lnTo>
                    <a:pt x="174" y="345"/>
                  </a:lnTo>
                  <a:lnTo>
                    <a:pt x="174" y="347"/>
                  </a:lnTo>
                  <a:lnTo>
                    <a:pt x="172" y="348"/>
                  </a:lnTo>
                  <a:lnTo>
                    <a:pt x="171" y="348"/>
                  </a:lnTo>
                  <a:lnTo>
                    <a:pt x="172" y="350"/>
                  </a:lnTo>
                  <a:lnTo>
                    <a:pt x="172" y="352"/>
                  </a:lnTo>
                  <a:lnTo>
                    <a:pt x="171" y="352"/>
                  </a:lnTo>
                  <a:lnTo>
                    <a:pt x="171" y="354"/>
                  </a:lnTo>
                  <a:lnTo>
                    <a:pt x="169" y="354"/>
                  </a:lnTo>
                  <a:lnTo>
                    <a:pt x="167" y="355"/>
                  </a:lnTo>
                  <a:lnTo>
                    <a:pt x="169" y="355"/>
                  </a:lnTo>
                  <a:lnTo>
                    <a:pt x="171" y="355"/>
                  </a:lnTo>
                  <a:lnTo>
                    <a:pt x="172" y="354"/>
                  </a:lnTo>
                  <a:lnTo>
                    <a:pt x="174" y="354"/>
                  </a:lnTo>
                  <a:lnTo>
                    <a:pt x="174" y="352"/>
                  </a:lnTo>
                  <a:lnTo>
                    <a:pt x="176" y="352"/>
                  </a:lnTo>
                  <a:lnTo>
                    <a:pt x="176" y="357"/>
                  </a:lnTo>
                  <a:lnTo>
                    <a:pt x="176" y="359"/>
                  </a:lnTo>
                  <a:lnTo>
                    <a:pt x="178" y="360"/>
                  </a:lnTo>
                  <a:lnTo>
                    <a:pt x="181" y="362"/>
                  </a:lnTo>
                  <a:lnTo>
                    <a:pt x="181" y="366"/>
                  </a:lnTo>
                  <a:lnTo>
                    <a:pt x="179" y="367"/>
                  </a:lnTo>
                  <a:lnTo>
                    <a:pt x="181" y="369"/>
                  </a:lnTo>
                  <a:lnTo>
                    <a:pt x="183" y="369"/>
                  </a:lnTo>
                  <a:lnTo>
                    <a:pt x="183" y="371"/>
                  </a:lnTo>
                  <a:lnTo>
                    <a:pt x="183" y="373"/>
                  </a:lnTo>
                  <a:lnTo>
                    <a:pt x="185" y="373"/>
                  </a:lnTo>
                  <a:lnTo>
                    <a:pt x="186" y="374"/>
                  </a:lnTo>
                  <a:lnTo>
                    <a:pt x="188" y="374"/>
                  </a:lnTo>
                  <a:lnTo>
                    <a:pt x="186" y="373"/>
                  </a:lnTo>
                  <a:lnTo>
                    <a:pt x="188" y="373"/>
                  </a:lnTo>
                  <a:lnTo>
                    <a:pt x="188" y="371"/>
                  </a:lnTo>
                  <a:lnTo>
                    <a:pt x="190" y="371"/>
                  </a:lnTo>
                  <a:lnTo>
                    <a:pt x="190" y="369"/>
                  </a:lnTo>
                  <a:lnTo>
                    <a:pt x="192" y="367"/>
                  </a:lnTo>
                  <a:lnTo>
                    <a:pt x="192" y="366"/>
                  </a:lnTo>
                  <a:lnTo>
                    <a:pt x="193" y="366"/>
                  </a:lnTo>
                  <a:lnTo>
                    <a:pt x="193" y="364"/>
                  </a:lnTo>
                  <a:lnTo>
                    <a:pt x="195" y="364"/>
                  </a:lnTo>
                  <a:lnTo>
                    <a:pt x="197" y="362"/>
                  </a:lnTo>
                  <a:lnTo>
                    <a:pt x="199" y="360"/>
                  </a:lnTo>
                  <a:lnTo>
                    <a:pt x="199" y="364"/>
                  </a:lnTo>
                  <a:lnTo>
                    <a:pt x="195" y="366"/>
                  </a:lnTo>
                  <a:lnTo>
                    <a:pt x="193" y="367"/>
                  </a:lnTo>
                  <a:lnTo>
                    <a:pt x="193" y="369"/>
                  </a:lnTo>
                  <a:lnTo>
                    <a:pt x="192" y="369"/>
                  </a:lnTo>
                  <a:lnTo>
                    <a:pt x="193" y="371"/>
                  </a:lnTo>
                  <a:lnTo>
                    <a:pt x="192" y="373"/>
                  </a:lnTo>
                  <a:lnTo>
                    <a:pt x="192" y="374"/>
                  </a:lnTo>
                  <a:lnTo>
                    <a:pt x="188" y="376"/>
                  </a:lnTo>
                  <a:lnTo>
                    <a:pt x="188" y="378"/>
                  </a:lnTo>
                  <a:lnTo>
                    <a:pt x="192" y="376"/>
                  </a:lnTo>
                  <a:lnTo>
                    <a:pt x="192" y="378"/>
                  </a:lnTo>
                  <a:lnTo>
                    <a:pt x="192" y="380"/>
                  </a:lnTo>
                  <a:lnTo>
                    <a:pt x="186" y="381"/>
                  </a:lnTo>
                  <a:lnTo>
                    <a:pt x="188" y="383"/>
                  </a:lnTo>
                  <a:lnTo>
                    <a:pt x="193" y="383"/>
                  </a:lnTo>
                  <a:lnTo>
                    <a:pt x="200" y="383"/>
                  </a:lnTo>
                  <a:lnTo>
                    <a:pt x="202" y="383"/>
                  </a:lnTo>
                  <a:lnTo>
                    <a:pt x="202" y="385"/>
                  </a:lnTo>
                  <a:lnTo>
                    <a:pt x="200" y="385"/>
                  </a:lnTo>
                  <a:lnTo>
                    <a:pt x="200" y="387"/>
                  </a:lnTo>
                  <a:lnTo>
                    <a:pt x="199" y="387"/>
                  </a:lnTo>
                  <a:lnTo>
                    <a:pt x="199" y="388"/>
                  </a:lnTo>
                  <a:lnTo>
                    <a:pt x="202" y="388"/>
                  </a:lnTo>
                  <a:lnTo>
                    <a:pt x="209" y="390"/>
                  </a:lnTo>
                  <a:lnTo>
                    <a:pt x="211" y="387"/>
                  </a:lnTo>
                  <a:lnTo>
                    <a:pt x="211" y="385"/>
                  </a:lnTo>
                  <a:lnTo>
                    <a:pt x="211" y="383"/>
                  </a:lnTo>
                  <a:lnTo>
                    <a:pt x="209" y="383"/>
                  </a:lnTo>
                  <a:lnTo>
                    <a:pt x="211" y="381"/>
                  </a:lnTo>
                  <a:lnTo>
                    <a:pt x="213" y="381"/>
                  </a:lnTo>
                  <a:lnTo>
                    <a:pt x="214" y="380"/>
                  </a:lnTo>
                  <a:lnTo>
                    <a:pt x="218" y="378"/>
                  </a:lnTo>
                  <a:lnTo>
                    <a:pt x="220" y="378"/>
                  </a:lnTo>
                  <a:lnTo>
                    <a:pt x="221" y="378"/>
                  </a:lnTo>
                  <a:lnTo>
                    <a:pt x="221" y="376"/>
                  </a:lnTo>
                  <a:lnTo>
                    <a:pt x="223" y="376"/>
                  </a:lnTo>
                  <a:lnTo>
                    <a:pt x="225" y="374"/>
                  </a:lnTo>
                  <a:lnTo>
                    <a:pt x="226" y="374"/>
                  </a:lnTo>
                  <a:lnTo>
                    <a:pt x="228" y="373"/>
                  </a:lnTo>
                  <a:lnTo>
                    <a:pt x="232" y="371"/>
                  </a:lnTo>
                  <a:lnTo>
                    <a:pt x="232" y="373"/>
                  </a:lnTo>
                  <a:lnTo>
                    <a:pt x="233" y="373"/>
                  </a:lnTo>
                  <a:lnTo>
                    <a:pt x="233" y="371"/>
                  </a:lnTo>
                  <a:lnTo>
                    <a:pt x="235" y="371"/>
                  </a:lnTo>
                  <a:lnTo>
                    <a:pt x="235" y="369"/>
                  </a:lnTo>
                  <a:lnTo>
                    <a:pt x="237" y="369"/>
                  </a:lnTo>
                  <a:lnTo>
                    <a:pt x="239" y="369"/>
                  </a:lnTo>
                  <a:lnTo>
                    <a:pt x="240" y="369"/>
                  </a:lnTo>
                  <a:lnTo>
                    <a:pt x="242" y="367"/>
                  </a:lnTo>
                  <a:lnTo>
                    <a:pt x="244" y="366"/>
                  </a:lnTo>
                  <a:lnTo>
                    <a:pt x="246" y="364"/>
                  </a:lnTo>
                  <a:lnTo>
                    <a:pt x="247" y="366"/>
                  </a:lnTo>
                  <a:lnTo>
                    <a:pt x="249" y="362"/>
                  </a:lnTo>
                  <a:lnTo>
                    <a:pt x="251" y="364"/>
                  </a:lnTo>
                  <a:lnTo>
                    <a:pt x="249" y="364"/>
                  </a:lnTo>
                  <a:lnTo>
                    <a:pt x="253" y="364"/>
                  </a:lnTo>
                  <a:lnTo>
                    <a:pt x="254" y="366"/>
                  </a:lnTo>
                  <a:lnTo>
                    <a:pt x="256" y="364"/>
                  </a:lnTo>
                  <a:lnTo>
                    <a:pt x="253" y="360"/>
                  </a:lnTo>
                  <a:lnTo>
                    <a:pt x="256" y="359"/>
                  </a:lnTo>
                  <a:lnTo>
                    <a:pt x="258" y="357"/>
                  </a:lnTo>
                  <a:lnTo>
                    <a:pt x="256" y="357"/>
                  </a:lnTo>
                  <a:lnTo>
                    <a:pt x="254" y="357"/>
                  </a:lnTo>
                  <a:lnTo>
                    <a:pt x="253" y="357"/>
                  </a:lnTo>
                  <a:lnTo>
                    <a:pt x="253" y="355"/>
                  </a:lnTo>
                  <a:lnTo>
                    <a:pt x="253" y="354"/>
                  </a:lnTo>
                  <a:lnTo>
                    <a:pt x="251" y="354"/>
                  </a:lnTo>
                  <a:lnTo>
                    <a:pt x="251" y="355"/>
                  </a:lnTo>
                  <a:lnTo>
                    <a:pt x="249" y="355"/>
                  </a:lnTo>
                  <a:lnTo>
                    <a:pt x="247" y="355"/>
                  </a:lnTo>
                  <a:lnTo>
                    <a:pt x="247" y="354"/>
                  </a:lnTo>
                  <a:lnTo>
                    <a:pt x="246" y="352"/>
                  </a:lnTo>
                  <a:lnTo>
                    <a:pt x="246" y="350"/>
                  </a:lnTo>
                  <a:lnTo>
                    <a:pt x="249" y="348"/>
                  </a:lnTo>
                  <a:lnTo>
                    <a:pt x="251" y="348"/>
                  </a:lnTo>
                  <a:lnTo>
                    <a:pt x="249" y="347"/>
                  </a:lnTo>
                  <a:lnTo>
                    <a:pt x="249" y="345"/>
                  </a:lnTo>
                  <a:lnTo>
                    <a:pt x="247" y="345"/>
                  </a:lnTo>
                  <a:lnTo>
                    <a:pt x="247" y="343"/>
                  </a:lnTo>
                  <a:lnTo>
                    <a:pt x="244" y="341"/>
                  </a:lnTo>
                  <a:lnTo>
                    <a:pt x="244" y="340"/>
                  </a:lnTo>
                  <a:lnTo>
                    <a:pt x="249" y="336"/>
                  </a:lnTo>
                  <a:lnTo>
                    <a:pt x="253" y="334"/>
                  </a:lnTo>
                  <a:lnTo>
                    <a:pt x="254" y="333"/>
                  </a:lnTo>
                  <a:lnTo>
                    <a:pt x="254" y="331"/>
                  </a:lnTo>
                  <a:lnTo>
                    <a:pt x="256" y="331"/>
                  </a:lnTo>
                  <a:lnTo>
                    <a:pt x="258" y="329"/>
                  </a:lnTo>
                  <a:lnTo>
                    <a:pt x="258" y="331"/>
                  </a:lnTo>
                  <a:lnTo>
                    <a:pt x="261" y="331"/>
                  </a:lnTo>
                  <a:lnTo>
                    <a:pt x="263" y="329"/>
                  </a:lnTo>
                  <a:lnTo>
                    <a:pt x="261" y="327"/>
                  </a:lnTo>
                  <a:lnTo>
                    <a:pt x="261" y="326"/>
                  </a:lnTo>
                  <a:lnTo>
                    <a:pt x="260" y="326"/>
                  </a:lnTo>
                  <a:lnTo>
                    <a:pt x="260" y="324"/>
                  </a:lnTo>
                  <a:lnTo>
                    <a:pt x="260" y="322"/>
                  </a:lnTo>
                  <a:lnTo>
                    <a:pt x="261" y="322"/>
                  </a:lnTo>
                  <a:lnTo>
                    <a:pt x="260" y="322"/>
                  </a:lnTo>
                  <a:lnTo>
                    <a:pt x="260" y="320"/>
                  </a:lnTo>
                  <a:lnTo>
                    <a:pt x="260" y="322"/>
                  </a:lnTo>
                  <a:lnTo>
                    <a:pt x="258" y="322"/>
                  </a:lnTo>
                  <a:lnTo>
                    <a:pt x="254" y="324"/>
                  </a:lnTo>
                  <a:lnTo>
                    <a:pt x="251" y="322"/>
                  </a:lnTo>
                  <a:lnTo>
                    <a:pt x="249" y="322"/>
                  </a:lnTo>
                  <a:lnTo>
                    <a:pt x="249" y="324"/>
                  </a:lnTo>
                  <a:lnTo>
                    <a:pt x="247" y="324"/>
                  </a:lnTo>
                  <a:lnTo>
                    <a:pt x="247" y="326"/>
                  </a:lnTo>
                  <a:lnTo>
                    <a:pt x="246" y="326"/>
                  </a:lnTo>
                  <a:lnTo>
                    <a:pt x="244" y="326"/>
                  </a:lnTo>
                  <a:lnTo>
                    <a:pt x="242" y="326"/>
                  </a:lnTo>
                  <a:lnTo>
                    <a:pt x="242" y="324"/>
                  </a:lnTo>
                  <a:lnTo>
                    <a:pt x="240" y="324"/>
                  </a:lnTo>
                  <a:lnTo>
                    <a:pt x="239" y="322"/>
                  </a:lnTo>
                  <a:lnTo>
                    <a:pt x="237" y="320"/>
                  </a:lnTo>
                  <a:lnTo>
                    <a:pt x="235" y="317"/>
                  </a:lnTo>
                  <a:lnTo>
                    <a:pt x="235" y="315"/>
                  </a:lnTo>
                  <a:lnTo>
                    <a:pt x="233" y="315"/>
                  </a:lnTo>
                  <a:lnTo>
                    <a:pt x="232" y="315"/>
                  </a:lnTo>
                  <a:lnTo>
                    <a:pt x="230" y="315"/>
                  </a:lnTo>
                  <a:lnTo>
                    <a:pt x="226" y="315"/>
                  </a:lnTo>
                  <a:lnTo>
                    <a:pt x="225" y="315"/>
                  </a:lnTo>
                  <a:lnTo>
                    <a:pt x="223" y="315"/>
                  </a:lnTo>
                  <a:lnTo>
                    <a:pt x="220" y="312"/>
                  </a:lnTo>
                  <a:lnTo>
                    <a:pt x="218" y="312"/>
                  </a:lnTo>
                  <a:lnTo>
                    <a:pt x="218" y="310"/>
                  </a:lnTo>
                  <a:lnTo>
                    <a:pt x="216" y="310"/>
                  </a:lnTo>
                  <a:lnTo>
                    <a:pt x="211" y="310"/>
                  </a:lnTo>
                  <a:lnTo>
                    <a:pt x="209" y="310"/>
                  </a:lnTo>
                  <a:lnTo>
                    <a:pt x="207" y="310"/>
                  </a:lnTo>
                  <a:lnTo>
                    <a:pt x="207" y="312"/>
                  </a:lnTo>
                  <a:lnTo>
                    <a:pt x="206" y="312"/>
                  </a:lnTo>
                  <a:lnTo>
                    <a:pt x="200" y="315"/>
                  </a:lnTo>
                  <a:close/>
                </a:path>
              </a:pathLst>
            </a:custGeom>
            <a:solidFill>
              <a:srgbClr val="448718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89337173-356F-4BA1-B82B-C4F4B07263DE}"/>
                </a:ext>
              </a:extLst>
            </p:cNvPr>
            <p:cNvSpPr>
              <a:spLocks/>
            </p:cNvSpPr>
            <p:nvPr/>
          </p:nvSpPr>
          <p:spPr bwMode="auto">
            <a:xfrm>
              <a:off x="8474075" y="3419475"/>
              <a:ext cx="152400" cy="127000"/>
            </a:xfrm>
            <a:custGeom>
              <a:avLst/>
              <a:gdLst>
                <a:gd name="T0" fmla="*/ 40 w 96"/>
                <a:gd name="T1" fmla="*/ 2 h 80"/>
                <a:gd name="T2" fmla="*/ 44 w 96"/>
                <a:gd name="T3" fmla="*/ 0 h 80"/>
                <a:gd name="T4" fmla="*/ 51 w 96"/>
                <a:gd name="T5" fmla="*/ 2 h 80"/>
                <a:gd name="T6" fmla="*/ 58 w 96"/>
                <a:gd name="T7" fmla="*/ 5 h 80"/>
                <a:gd name="T8" fmla="*/ 65 w 96"/>
                <a:gd name="T9" fmla="*/ 5 h 80"/>
                <a:gd name="T10" fmla="*/ 68 w 96"/>
                <a:gd name="T11" fmla="*/ 7 h 80"/>
                <a:gd name="T12" fmla="*/ 73 w 96"/>
                <a:gd name="T13" fmla="*/ 14 h 80"/>
                <a:gd name="T14" fmla="*/ 77 w 96"/>
                <a:gd name="T15" fmla="*/ 16 h 80"/>
                <a:gd name="T16" fmla="*/ 80 w 96"/>
                <a:gd name="T17" fmla="*/ 14 h 80"/>
                <a:gd name="T18" fmla="*/ 84 w 96"/>
                <a:gd name="T19" fmla="*/ 12 h 80"/>
                <a:gd name="T20" fmla="*/ 93 w 96"/>
                <a:gd name="T21" fmla="*/ 12 h 80"/>
                <a:gd name="T22" fmla="*/ 94 w 96"/>
                <a:gd name="T23" fmla="*/ 12 h 80"/>
                <a:gd name="T24" fmla="*/ 93 w 96"/>
                <a:gd name="T25" fmla="*/ 16 h 80"/>
                <a:gd name="T26" fmla="*/ 96 w 96"/>
                <a:gd name="T27" fmla="*/ 19 h 80"/>
                <a:gd name="T28" fmla="*/ 91 w 96"/>
                <a:gd name="T29" fmla="*/ 19 h 80"/>
                <a:gd name="T30" fmla="*/ 87 w 96"/>
                <a:gd name="T31" fmla="*/ 23 h 80"/>
                <a:gd name="T32" fmla="*/ 77 w 96"/>
                <a:gd name="T33" fmla="*/ 30 h 80"/>
                <a:gd name="T34" fmla="*/ 80 w 96"/>
                <a:gd name="T35" fmla="*/ 35 h 80"/>
                <a:gd name="T36" fmla="*/ 84 w 96"/>
                <a:gd name="T37" fmla="*/ 38 h 80"/>
                <a:gd name="T38" fmla="*/ 79 w 96"/>
                <a:gd name="T39" fmla="*/ 42 h 80"/>
                <a:gd name="T40" fmla="*/ 82 w 96"/>
                <a:gd name="T41" fmla="*/ 45 h 80"/>
                <a:gd name="T42" fmla="*/ 86 w 96"/>
                <a:gd name="T43" fmla="*/ 44 h 80"/>
                <a:gd name="T44" fmla="*/ 87 w 96"/>
                <a:gd name="T45" fmla="*/ 47 h 80"/>
                <a:gd name="T46" fmla="*/ 89 w 96"/>
                <a:gd name="T47" fmla="*/ 49 h 80"/>
                <a:gd name="T48" fmla="*/ 87 w 96"/>
                <a:gd name="T49" fmla="*/ 56 h 80"/>
                <a:gd name="T50" fmla="*/ 84 w 96"/>
                <a:gd name="T51" fmla="*/ 54 h 80"/>
                <a:gd name="T52" fmla="*/ 79 w 96"/>
                <a:gd name="T53" fmla="*/ 54 h 80"/>
                <a:gd name="T54" fmla="*/ 73 w 96"/>
                <a:gd name="T55" fmla="*/ 59 h 80"/>
                <a:gd name="T56" fmla="*/ 68 w 96"/>
                <a:gd name="T57" fmla="*/ 59 h 80"/>
                <a:gd name="T58" fmla="*/ 66 w 96"/>
                <a:gd name="T59" fmla="*/ 63 h 80"/>
                <a:gd name="T60" fmla="*/ 61 w 96"/>
                <a:gd name="T61" fmla="*/ 63 h 80"/>
                <a:gd name="T62" fmla="*/ 56 w 96"/>
                <a:gd name="T63" fmla="*/ 66 h 80"/>
                <a:gd name="T64" fmla="*/ 53 w 96"/>
                <a:gd name="T65" fmla="*/ 68 h 80"/>
                <a:gd name="T66" fmla="*/ 46 w 96"/>
                <a:gd name="T67" fmla="*/ 71 h 80"/>
                <a:gd name="T68" fmla="*/ 44 w 96"/>
                <a:gd name="T69" fmla="*/ 73 h 80"/>
                <a:gd name="T70" fmla="*/ 42 w 96"/>
                <a:gd name="T71" fmla="*/ 80 h 80"/>
                <a:gd name="T72" fmla="*/ 32 w 96"/>
                <a:gd name="T73" fmla="*/ 77 h 80"/>
                <a:gd name="T74" fmla="*/ 35 w 96"/>
                <a:gd name="T75" fmla="*/ 75 h 80"/>
                <a:gd name="T76" fmla="*/ 26 w 96"/>
                <a:gd name="T77" fmla="*/ 73 h 80"/>
                <a:gd name="T78" fmla="*/ 25 w 96"/>
                <a:gd name="T79" fmla="*/ 70 h 80"/>
                <a:gd name="T80" fmla="*/ 21 w 96"/>
                <a:gd name="T81" fmla="*/ 68 h 80"/>
                <a:gd name="T82" fmla="*/ 25 w 96"/>
                <a:gd name="T83" fmla="*/ 63 h 80"/>
                <a:gd name="T84" fmla="*/ 26 w 96"/>
                <a:gd name="T85" fmla="*/ 59 h 80"/>
                <a:gd name="T86" fmla="*/ 32 w 96"/>
                <a:gd name="T87" fmla="*/ 54 h 80"/>
                <a:gd name="T88" fmla="*/ 28 w 96"/>
                <a:gd name="T89" fmla="*/ 54 h 80"/>
                <a:gd name="T90" fmla="*/ 25 w 96"/>
                <a:gd name="T91" fmla="*/ 56 h 80"/>
                <a:gd name="T92" fmla="*/ 23 w 96"/>
                <a:gd name="T93" fmla="*/ 61 h 80"/>
                <a:gd name="T94" fmla="*/ 19 w 96"/>
                <a:gd name="T95" fmla="*/ 63 h 80"/>
                <a:gd name="T96" fmla="*/ 18 w 96"/>
                <a:gd name="T97" fmla="*/ 63 h 80"/>
                <a:gd name="T98" fmla="*/ 16 w 96"/>
                <a:gd name="T99" fmla="*/ 59 h 80"/>
                <a:gd name="T100" fmla="*/ 14 w 96"/>
                <a:gd name="T101" fmla="*/ 56 h 80"/>
                <a:gd name="T102" fmla="*/ 9 w 96"/>
                <a:gd name="T103" fmla="*/ 49 h 80"/>
                <a:gd name="T104" fmla="*/ 7 w 96"/>
                <a:gd name="T105" fmla="*/ 42 h 80"/>
                <a:gd name="T106" fmla="*/ 4 w 96"/>
                <a:gd name="T107" fmla="*/ 45 h 80"/>
                <a:gd name="T108" fmla="*/ 2 w 96"/>
                <a:gd name="T109" fmla="*/ 44 h 80"/>
                <a:gd name="T110" fmla="*/ 5 w 96"/>
                <a:gd name="T111" fmla="*/ 42 h 80"/>
                <a:gd name="T112" fmla="*/ 5 w 96"/>
                <a:gd name="T113" fmla="*/ 38 h 80"/>
                <a:gd name="T114" fmla="*/ 9 w 96"/>
                <a:gd name="T115" fmla="*/ 35 h 80"/>
                <a:gd name="T116" fmla="*/ 11 w 96"/>
                <a:gd name="T117" fmla="*/ 31 h 80"/>
                <a:gd name="T118" fmla="*/ 12 w 96"/>
                <a:gd name="T119" fmla="*/ 26 h 80"/>
                <a:gd name="T120" fmla="*/ 16 w 96"/>
                <a:gd name="T121" fmla="*/ 23 h 80"/>
                <a:gd name="T122" fmla="*/ 18 w 96"/>
                <a:gd name="T123" fmla="*/ 17 h 80"/>
                <a:gd name="T124" fmla="*/ 19 w 96"/>
                <a:gd name="T125" fmla="*/ 14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96" h="80">
                  <a:moveTo>
                    <a:pt x="33" y="5"/>
                  </a:moveTo>
                  <a:lnTo>
                    <a:pt x="39" y="2"/>
                  </a:lnTo>
                  <a:lnTo>
                    <a:pt x="40" y="2"/>
                  </a:lnTo>
                  <a:lnTo>
                    <a:pt x="40" y="0"/>
                  </a:lnTo>
                  <a:lnTo>
                    <a:pt x="42" y="0"/>
                  </a:lnTo>
                  <a:lnTo>
                    <a:pt x="44" y="0"/>
                  </a:lnTo>
                  <a:lnTo>
                    <a:pt x="49" y="0"/>
                  </a:lnTo>
                  <a:lnTo>
                    <a:pt x="51" y="0"/>
                  </a:lnTo>
                  <a:lnTo>
                    <a:pt x="51" y="2"/>
                  </a:lnTo>
                  <a:lnTo>
                    <a:pt x="53" y="2"/>
                  </a:lnTo>
                  <a:lnTo>
                    <a:pt x="56" y="5"/>
                  </a:lnTo>
                  <a:lnTo>
                    <a:pt x="58" y="5"/>
                  </a:lnTo>
                  <a:lnTo>
                    <a:pt x="59" y="5"/>
                  </a:lnTo>
                  <a:lnTo>
                    <a:pt x="63" y="5"/>
                  </a:lnTo>
                  <a:lnTo>
                    <a:pt x="65" y="5"/>
                  </a:lnTo>
                  <a:lnTo>
                    <a:pt x="66" y="5"/>
                  </a:lnTo>
                  <a:lnTo>
                    <a:pt x="68" y="5"/>
                  </a:lnTo>
                  <a:lnTo>
                    <a:pt x="68" y="7"/>
                  </a:lnTo>
                  <a:lnTo>
                    <a:pt x="70" y="10"/>
                  </a:lnTo>
                  <a:lnTo>
                    <a:pt x="72" y="12"/>
                  </a:lnTo>
                  <a:lnTo>
                    <a:pt x="73" y="14"/>
                  </a:lnTo>
                  <a:lnTo>
                    <a:pt x="75" y="14"/>
                  </a:lnTo>
                  <a:lnTo>
                    <a:pt x="75" y="16"/>
                  </a:lnTo>
                  <a:lnTo>
                    <a:pt x="77" y="16"/>
                  </a:lnTo>
                  <a:lnTo>
                    <a:pt x="79" y="16"/>
                  </a:lnTo>
                  <a:lnTo>
                    <a:pt x="80" y="16"/>
                  </a:lnTo>
                  <a:lnTo>
                    <a:pt x="80" y="14"/>
                  </a:lnTo>
                  <a:lnTo>
                    <a:pt x="82" y="14"/>
                  </a:lnTo>
                  <a:lnTo>
                    <a:pt x="82" y="12"/>
                  </a:lnTo>
                  <a:lnTo>
                    <a:pt x="84" y="12"/>
                  </a:lnTo>
                  <a:lnTo>
                    <a:pt x="87" y="14"/>
                  </a:lnTo>
                  <a:lnTo>
                    <a:pt x="91" y="12"/>
                  </a:lnTo>
                  <a:lnTo>
                    <a:pt x="93" y="12"/>
                  </a:lnTo>
                  <a:lnTo>
                    <a:pt x="93" y="10"/>
                  </a:lnTo>
                  <a:lnTo>
                    <a:pt x="93" y="12"/>
                  </a:lnTo>
                  <a:lnTo>
                    <a:pt x="94" y="12"/>
                  </a:lnTo>
                  <a:lnTo>
                    <a:pt x="93" y="12"/>
                  </a:lnTo>
                  <a:lnTo>
                    <a:pt x="93" y="14"/>
                  </a:lnTo>
                  <a:lnTo>
                    <a:pt x="93" y="16"/>
                  </a:lnTo>
                  <a:lnTo>
                    <a:pt x="94" y="16"/>
                  </a:lnTo>
                  <a:lnTo>
                    <a:pt x="94" y="17"/>
                  </a:lnTo>
                  <a:lnTo>
                    <a:pt x="96" y="19"/>
                  </a:lnTo>
                  <a:lnTo>
                    <a:pt x="94" y="21"/>
                  </a:lnTo>
                  <a:lnTo>
                    <a:pt x="91" y="21"/>
                  </a:lnTo>
                  <a:lnTo>
                    <a:pt x="91" y="19"/>
                  </a:lnTo>
                  <a:lnTo>
                    <a:pt x="89" y="21"/>
                  </a:lnTo>
                  <a:lnTo>
                    <a:pt x="87" y="21"/>
                  </a:lnTo>
                  <a:lnTo>
                    <a:pt x="87" y="23"/>
                  </a:lnTo>
                  <a:lnTo>
                    <a:pt x="86" y="24"/>
                  </a:lnTo>
                  <a:lnTo>
                    <a:pt x="82" y="26"/>
                  </a:lnTo>
                  <a:lnTo>
                    <a:pt x="77" y="30"/>
                  </a:lnTo>
                  <a:lnTo>
                    <a:pt x="77" y="31"/>
                  </a:lnTo>
                  <a:lnTo>
                    <a:pt x="80" y="33"/>
                  </a:lnTo>
                  <a:lnTo>
                    <a:pt x="80" y="35"/>
                  </a:lnTo>
                  <a:lnTo>
                    <a:pt x="82" y="35"/>
                  </a:lnTo>
                  <a:lnTo>
                    <a:pt x="82" y="37"/>
                  </a:lnTo>
                  <a:lnTo>
                    <a:pt x="84" y="38"/>
                  </a:lnTo>
                  <a:lnTo>
                    <a:pt x="82" y="38"/>
                  </a:lnTo>
                  <a:lnTo>
                    <a:pt x="79" y="40"/>
                  </a:lnTo>
                  <a:lnTo>
                    <a:pt x="79" y="42"/>
                  </a:lnTo>
                  <a:lnTo>
                    <a:pt x="80" y="44"/>
                  </a:lnTo>
                  <a:lnTo>
                    <a:pt x="80" y="45"/>
                  </a:lnTo>
                  <a:lnTo>
                    <a:pt x="82" y="45"/>
                  </a:lnTo>
                  <a:lnTo>
                    <a:pt x="84" y="45"/>
                  </a:lnTo>
                  <a:lnTo>
                    <a:pt x="84" y="44"/>
                  </a:lnTo>
                  <a:lnTo>
                    <a:pt x="86" y="44"/>
                  </a:lnTo>
                  <a:lnTo>
                    <a:pt x="86" y="45"/>
                  </a:lnTo>
                  <a:lnTo>
                    <a:pt x="86" y="47"/>
                  </a:lnTo>
                  <a:lnTo>
                    <a:pt x="87" y="47"/>
                  </a:lnTo>
                  <a:lnTo>
                    <a:pt x="89" y="47"/>
                  </a:lnTo>
                  <a:lnTo>
                    <a:pt x="91" y="47"/>
                  </a:lnTo>
                  <a:lnTo>
                    <a:pt x="89" y="49"/>
                  </a:lnTo>
                  <a:lnTo>
                    <a:pt x="86" y="50"/>
                  </a:lnTo>
                  <a:lnTo>
                    <a:pt x="89" y="54"/>
                  </a:lnTo>
                  <a:lnTo>
                    <a:pt x="87" y="56"/>
                  </a:lnTo>
                  <a:lnTo>
                    <a:pt x="86" y="54"/>
                  </a:lnTo>
                  <a:lnTo>
                    <a:pt x="82" y="54"/>
                  </a:lnTo>
                  <a:lnTo>
                    <a:pt x="84" y="54"/>
                  </a:lnTo>
                  <a:lnTo>
                    <a:pt x="82" y="52"/>
                  </a:lnTo>
                  <a:lnTo>
                    <a:pt x="80" y="56"/>
                  </a:lnTo>
                  <a:lnTo>
                    <a:pt x="79" y="54"/>
                  </a:lnTo>
                  <a:lnTo>
                    <a:pt x="77" y="56"/>
                  </a:lnTo>
                  <a:lnTo>
                    <a:pt x="75" y="57"/>
                  </a:lnTo>
                  <a:lnTo>
                    <a:pt x="73" y="59"/>
                  </a:lnTo>
                  <a:lnTo>
                    <a:pt x="72" y="59"/>
                  </a:lnTo>
                  <a:lnTo>
                    <a:pt x="70" y="59"/>
                  </a:lnTo>
                  <a:lnTo>
                    <a:pt x="68" y="59"/>
                  </a:lnTo>
                  <a:lnTo>
                    <a:pt x="68" y="61"/>
                  </a:lnTo>
                  <a:lnTo>
                    <a:pt x="66" y="61"/>
                  </a:lnTo>
                  <a:lnTo>
                    <a:pt x="66" y="63"/>
                  </a:lnTo>
                  <a:lnTo>
                    <a:pt x="65" y="63"/>
                  </a:lnTo>
                  <a:lnTo>
                    <a:pt x="65" y="61"/>
                  </a:lnTo>
                  <a:lnTo>
                    <a:pt x="61" y="63"/>
                  </a:lnTo>
                  <a:lnTo>
                    <a:pt x="59" y="64"/>
                  </a:lnTo>
                  <a:lnTo>
                    <a:pt x="58" y="64"/>
                  </a:lnTo>
                  <a:lnTo>
                    <a:pt x="56" y="66"/>
                  </a:lnTo>
                  <a:lnTo>
                    <a:pt x="54" y="66"/>
                  </a:lnTo>
                  <a:lnTo>
                    <a:pt x="54" y="68"/>
                  </a:lnTo>
                  <a:lnTo>
                    <a:pt x="53" y="68"/>
                  </a:lnTo>
                  <a:lnTo>
                    <a:pt x="51" y="68"/>
                  </a:lnTo>
                  <a:lnTo>
                    <a:pt x="47" y="70"/>
                  </a:lnTo>
                  <a:lnTo>
                    <a:pt x="46" y="71"/>
                  </a:lnTo>
                  <a:lnTo>
                    <a:pt x="44" y="71"/>
                  </a:lnTo>
                  <a:lnTo>
                    <a:pt x="42" y="73"/>
                  </a:lnTo>
                  <a:lnTo>
                    <a:pt x="44" y="73"/>
                  </a:lnTo>
                  <a:lnTo>
                    <a:pt x="44" y="75"/>
                  </a:lnTo>
                  <a:lnTo>
                    <a:pt x="44" y="77"/>
                  </a:lnTo>
                  <a:lnTo>
                    <a:pt x="42" y="80"/>
                  </a:lnTo>
                  <a:lnTo>
                    <a:pt x="35" y="78"/>
                  </a:lnTo>
                  <a:lnTo>
                    <a:pt x="32" y="78"/>
                  </a:lnTo>
                  <a:lnTo>
                    <a:pt x="32" y="77"/>
                  </a:lnTo>
                  <a:lnTo>
                    <a:pt x="33" y="77"/>
                  </a:lnTo>
                  <a:lnTo>
                    <a:pt x="33" y="75"/>
                  </a:lnTo>
                  <a:lnTo>
                    <a:pt x="35" y="75"/>
                  </a:lnTo>
                  <a:lnTo>
                    <a:pt x="35" y="73"/>
                  </a:lnTo>
                  <a:lnTo>
                    <a:pt x="33" y="73"/>
                  </a:lnTo>
                  <a:lnTo>
                    <a:pt x="26" y="73"/>
                  </a:lnTo>
                  <a:lnTo>
                    <a:pt x="21" y="73"/>
                  </a:lnTo>
                  <a:lnTo>
                    <a:pt x="19" y="71"/>
                  </a:lnTo>
                  <a:lnTo>
                    <a:pt x="25" y="70"/>
                  </a:lnTo>
                  <a:lnTo>
                    <a:pt x="25" y="68"/>
                  </a:lnTo>
                  <a:lnTo>
                    <a:pt x="25" y="66"/>
                  </a:lnTo>
                  <a:lnTo>
                    <a:pt x="21" y="68"/>
                  </a:lnTo>
                  <a:lnTo>
                    <a:pt x="21" y="66"/>
                  </a:lnTo>
                  <a:lnTo>
                    <a:pt x="25" y="64"/>
                  </a:lnTo>
                  <a:lnTo>
                    <a:pt x="25" y="63"/>
                  </a:lnTo>
                  <a:lnTo>
                    <a:pt x="26" y="61"/>
                  </a:lnTo>
                  <a:lnTo>
                    <a:pt x="25" y="59"/>
                  </a:lnTo>
                  <a:lnTo>
                    <a:pt x="26" y="59"/>
                  </a:lnTo>
                  <a:lnTo>
                    <a:pt x="26" y="57"/>
                  </a:lnTo>
                  <a:lnTo>
                    <a:pt x="28" y="56"/>
                  </a:lnTo>
                  <a:lnTo>
                    <a:pt x="32" y="54"/>
                  </a:lnTo>
                  <a:lnTo>
                    <a:pt x="32" y="50"/>
                  </a:lnTo>
                  <a:lnTo>
                    <a:pt x="30" y="52"/>
                  </a:lnTo>
                  <a:lnTo>
                    <a:pt x="28" y="54"/>
                  </a:lnTo>
                  <a:lnTo>
                    <a:pt x="26" y="54"/>
                  </a:lnTo>
                  <a:lnTo>
                    <a:pt x="26" y="56"/>
                  </a:lnTo>
                  <a:lnTo>
                    <a:pt x="25" y="56"/>
                  </a:lnTo>
                  <a:lnTo>
                    <a:pt x="25" y="57"/>
                  </a:lnTo>
                  <a:lnTo>
                    <a:pt x="23" y="59"/>
                  </a:lnTo>
                  <a:lnTo>
                    <a:pt x="23" y="61"/>
                  </a:lnTo>
                  <a:lnTo>
                    <a:pt x="21" y="61"/>
                  </a:lnTo>
                  <a:lnTo>
                    <a:pt x="21" y="63"/>
                  </a:lnTo>
                  <a:lnTo>
                    <a:pt x="19" y="63"/>
                  </a:lnTo>
                  <a:lnTo>
                    <a:pt x="21" y="64"/>
                  </a:lnTo>
                  <a:lnTo>
                    <a:pt x="19" y="64"/>
                  </a:lnTo>
                  <a:lnTo>
                    <a:pt x="18" y="63"/>
                  </a:lnTo>
                  <a:lnTo>
                    <a:pt x="16" y="63"/>
                  </a:lnTo>
                  <a:lnTo>
                    <a:pt x="16" y="61"/>
                  </a:lnTo>
                  <a:lnTo>
                    <a:pt x="16" y="59"/>
                  </a:lnTo>
                  <a:lnTo>
                    <a:pt x="14" y="59"/>
                  </a:lnTo>
                  <a:lnTo>
                    <a:pt x="12" y="57"/>
                  </a:lnTo>
                  <a:lnTo>
                    <a:pt x="14" y="56"/>
                  </a:lnTo>
                  <a:lnTo>
                    <a:pt x="14" y="52"/>
                  </a:lnTo>
                  <a:lnTo>
                    <a:pt x="11" y="50"/>
                  </a:lnTo>
                  <a:lnTo>
                    <a:pt x="9" y="49"/>
                  </a:lnTo>
                  <a:lnTo>
                    <a:pt x="9" y="47"/>
                  </a:lnTo>
                  <a:lnTo>
                    <a:pt x="9" y="42"/>
                  </a:lnTo>
                  <a:lnTo>
                    <a:pt x="7" y="42"/>
                  </a:lnTo>
                  <a:lnTo>
                    <a:pt x="7" y="44"/>
                  </a:lnTo>
                  <a:lnTo>
                    <a:pt x="5" y="44"/>
                  </a:lnTo>
                  <a:lnTo>
                    <a:pt x="4" y="45"/>
                  </a:lnTo>
                  <a:lnTo>
                    <a:pt x="2" y="45"/>
                  </a:lnTo>
                  <a:lnTo>
                    <a:pt x="0" y="45"/>
                  </a:lnTo>
                  <a:lnTo>
                    <a:pt x="2" y="44"/>
                  </a:lnTo>
                  <a:lnTo>
                    <a:pt x="4" y="44"/>
                  </a:lnTo>
                  <a:lnTo>
                    <a:pt x="4" y="42"/>
                  </a:lnTo>
                  <a:lnTo>
                    <a:pt x="5" y="42"/>
                  </a:lnTo>
                  <a:lnTo>
                    <a:pt x="5" y="40"/>
                  </a:lnTo>
                  <a:lnTo>
                    <a:pt x="4" y="38"/>
                  </a:lnTo>
                  <a:lnTo>
                    <a:pt x="5" y="38"/>
                  </a:lnTo>
                  <a:lnTo>
                    <a:pt x="7" y="37"/>
                  </a:lnTo>
                  <a:lnTo>
                    <a:pt x="7" y="35"/>
                  </a:lnTo>
                  <a:lnTo>
                    <a:pt x="9" y="35"/>
                  </a:lnTo>
                  <a:lnTo>
                    <a:pt x="9" y="33"/>
                  </a:lnTo>
                  <a:lnTo>
                    <a:pt x="11" y="33"/>
                  </a:lnTo>
                  <a:lnTo>
                    <a:pt x="11" y="31"/>
                  </a:lnTo>
                  <a:lnTo>
                    <a:pt x="11" y="30"/>
                  </a:lnTo>
                  <a:lnTo>
                    <a:pt x="12" y="28"/>
                  </a:lnTo>
                  <a:lnTo>
                    <a:pt x="12" y="26"/>
                  </a:lnTo>
                  <a:lnTo>
                    <a:pt x="12" y="24"/>
                  </a:lnTo>
                  <a:lnTo>
                    <a:pt x="14" y="24"/>
                  </a:lnTo>
                  <a:lnTo>
                    <a:pt x="16" y="23"/>
                  </a:lnTo>
                  <a:lnTo>
                    <a:pt x="16" y="21"/>
                  </a:lnTo>
                  <a:lnTo>
                    <a:pt x="18" y="19"/>
                  </a:lnTo>
                  <a:lnTo>
                    <a:pt x="18" y="17"/>
                  </a:lnTo>
                  <a:lnTo>
                    <a:pt x="18" y="16"/>
                  </a:lnTo>
                  <a:lnTo>
                    <a:pt x="19" y="16"/>
                  </a:lnTo>
                  <a:lnTo>
                    <a:pt x="19" y="14"/>
                  </a:lnTo>
                  <a:lnTo>
                    <a:pt x="23" y="12"/>
                  </a:lnTo>
                  <a:lnTo>
                    <a:pt x="33" y="5"/>
                  </a:lnTo>
                  <a:close/>
                </a:path>
              </a:pathLst>
            </a:custGeom>
            <a:grpFill/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15" name="Freeform 15">
              <a:extLst>
                <a:ext uri="{FF2B5EF4-FFF2-40B4-BE49-F238E27FC236}">
                  <a16:creationId xmlns:a16="http://schemas.microsoft.com/office/drawing/2014/main" id="{562C37F3-712A-45F1-8B11-B8BEC9012A7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67138" y="3090863"/>
              <a:ext cx="1211263" cy="790575"/>
            </a:xfrm>
            <a:custGeom>
              <a:avLst/>
              <a:gdLst>
                <a:gd name="T0" fmla="*/ 634 w 763"/>
                <a:gd name="T1" fmla="*/ 481 h 498"/>
                <a:gd name="T2" fmla="*/ 633 w 763"/>
                <a:gd name="T3" fmla="*/ 458 h 498"/>
                <a:gd name="T4" fmla="*/ 620 w 763"/>
                <a:gd name="T5" fmla="*/ 437 h 498"/>
                <a:gd name="T6" fmla="*/ 613 w 763"/>
                <a:gd name="T7" fmla="*/ 414 h 498"/>
                <a:gd name="T8" fmla="*/ 601 w 763"/>
                <a:gd name="T9" fmla="*/ 402 h 498"/>
                <a:gd name="T10" fmla="*/ 610 w 763"/>
                <a:gd name="T11" fmla="*/ 376 h 498"/>
                <a:gd name="T12" fmla="*/ 613 w 763"/>
                <a:gd name="T13" fmla="*/ 357 h 498"/>
                <a:gd name="T14" fmla="*/ 601 w 763"/>
                <a:gd name="T15" fmla="*/ 341 h 498"/>
                <a:gd name="T16" fmla="*/ 584 w 763"/>
                <a:gd name="T17" fmla="*/ 325 h 498"/>
                <a:gd name="T18" fmla="*/ 582 w 763"/>
                <a:gd name="T19" fmla="*/ 306 h 498"/>
                <a:gd name="T20" fmla="*/ 558 w 763"/>
                <a:gd name="T21" fmla="*/ 305 h 498"/>
                <a:gd name="T22" fmla="*/ 540 w 763"/>
                <a:gd name="T23" fmla="*/ 285 h 498"/>
                <a:gd name="T24" fmla="*/ 531 w 763"/>
                <a:gd name="T25" fmla="*/ 268 h 498"/>
                <a:gd name="T26" fmla="*/ 505 w 763"/>
                <a:gd name="T27" fmla="*/ 252 h 498"/>
                <a:gd name="T28" fmla="*/ 484 w 763"/>
                <a:gd name="T29" fmla="*/ 252 h 498"/>
                <a:gd name="T30" fmla="*/ 462 w 763"/>
                <a:gd name="T31" fmla="*/ 249 h 498"/>
                <a:gd name="T32" fmla="*/ 432 w 763"/>
                <a:gd name="T33" fmla="*/ 245 h 498"/>
                <a:gd name="T34" fmla="*/ 537 w 763"/>
                <a:gd name="T35" fmla="*/ 233 h 498"/>
                <a:gd name="T36" fmla="*/ 399 w 763"/>
                <a:gd name="T37" fmla="*/ 294 h 498"/>
                <a:gd name="T38" fmla="*/ 324 w 763"/>
                <a:gd name="T39" fmla="*/ 266 h 498"/>
                <a:gd name="T40" fmla="*/ 317 w 763"/>
                <a:gd name="T41" fmla="*/ 256 h 498"/>
                <a:gd name="T42" fmla="*/ 307 w 763"/>
                <a:gd name="T43" fmla="*/ 252 h 498"/>
                <a:gd name="T44" fmla="*/ 296 w 763"/>
                <a:gd name="T45" fmla="*/ 261 h 498"/>
                <a:gd name="T46" fmla="*/ 153 w 763"/>
                <a:gd name="T47" fmla="*/ 270 h 498"/>
                <a:gd name="T48" fmla="*/ 85 w 763"/>
                <a:gd name="T49" fmla="*/ 240 h 498"/>
                <a:gd name="T50" fmla="*/ 0 w 763"/>
                <a:gd name="T51" fmla="*/ 193 h 498"/>
                <a:gd name="T52" fmla="*/ 25 w 763"/>
                <a:gd name="T53" fmla="*/ 153 h 498"/>
                <a:gd name="T54" fmla="*/ 38 w 763"/>
                <a:gd name="T55" fmla="*/ 141 h 498"/>
                <a:gd name="T56" fmla="*/ 9 w 763"/>
                <a:gd name="T57" fmla="*/ 95 h 498"/>
                <a:gd name="T58" fmla="*/ 16 w 763"/>
                <a:gd name="T59" fmla="*/ 75 h 498"/>
                <a:gd name="T60" fmla="*/ 31 w 763"/>
                <a:gd name="T61" fmla="*/ 69 h 498"/>
                <a:gd name="T62" fmla="*/ 45 w 763"/>
                <a:gd name="T63" fmla="*/ 71 h 498"/>
                <a:gd name="T64" fmla="*/ 65 w 763"/>
                <a:gd name="T65" fmla="*/ 81 h 498"/>
                <a:gd name="T66" fmla="*/ 82 w 763"/>
                <a:gd name="T67" fmla="*/ 88 h 498"/>
                <a:gd name="T68" fmla="*/ 94 w 763"/>
                <a:gd name="T69" fmla="*/ 85 h 498"/>
                <a:gd name="T70" fmla="*/ 49 w 763"/>
                <a:gd name="T71" fmla="*/ 43 h 498"/>
                <a:gd name="T72" fmla="*/ 49 w 763"/>
                <a:gd name="T73" fmla="*/ 12 h 498"/>
                <a:gd name="T74" fmla="*/ 77 w 763"/>
                <a:gd name="T75" fmla="*/ 10 h 498"/>
                <a:gd name="T76" fmla="*/ 96 w 763"/>
                <a:gd name="T77" fmla="*/ 3 h 498"/>
                <a:gd name="T78" fmla="*/ 119 w 763"/>
                <a:gd name="T79" fmla="*/ 7 h 498"/>
                <a:gd name="T80" fmla="*/ 138 w 763"/>
                <a:gd name="T81" fmla="*/ 12 h 498"/>
                <a:gd name="T82" fmla="*/ 141 w 763"/>
                <a:gd name="T83" fmla="*/ 31 h 498"/>
                <a:gd name="T84" fmla="*/ 157 w 763"/>
                <a:gd name="T85" fmla="*/ 45 h 498"/>
                <a:gd name="T86" fmla="*/ 160 w 763"/>
                <a:gd name="T87" fmla="*/ 59 h 498"/>
                <a:gd name="T88" fmla="*/ 171 w 763"/>
                <a:gd name="T89" fmla="*/ 75 h 498"/>
                <a:gd name="T90" fmla="*/ 190 w 763"/>
                <a:gd name="T91" fmla="*/ 81 h 498"/>
                <a:gd name="T92" fmla="*/ 202 w 763"/>
                <a:gd name="T93" fmla="*/ 95 h 498"/>
                <a:gd name="T94" fmla="*/ 209 w 763"/>
                <a:gd name="T95" fmla="*/ 111 h 498"/>
                <a:gd name="T96" fmla="*/ 225 w 763"/>
                <a:gd name="T97" fmla="*/ 122 h 498"/>
                <a:gd name="T98" fmla="*/ 241 w 763"/>
                <a:gd name="T99" fmla="*/ 134 h 498"/>
                <a:gd name="T100" fmla="*/ 254 w 763"/>
                <a:gd name="T101" fmla="*/ 139 h 498"/>
                <a:gd name="T102" fmla="*/ 265 w 763"/>
                <a:gd name="T103" fmla="*/ 153 h 498"/>
                <a:gd name="T104" fmla="*/ 279 w 763"/>
                <a:gd name="T105" fmla="*/ 158 h 498"/>
                <a:gd name="T106" fmla="*/ 293 w 763"/>
                <a:gd name="T107" fmla="*/ 169 h 498"/>
                <a:gd name="T108" fmla="*/ 293 w 763"/>
                <a:gd name="T109" fmla="*/ 183 h 498"/>
                <a:gd name="T110" fmla="*/ 312 w 763"/>
                <a:gd name="T111" fmla="*/ 190 h 498"/>
                <a:gd name="T112" fmla="*/ 324 w 763"/>
                <a:gd name="T113" fmla="*/ 200 h 498"/>
                <a:gd name="T114" fmla="*/ 343 w 763"/>
                <a:gd name="T115" fmla="*/ 207 h 498"/>
                <a:gd name="T116" fmla="*/ 361 w 763"/>
                <a:gd name="T117" fmla="*/ 216 h 498"/>
                <a:gd name="T118" fmla="*/ 376 w 763"/>
                <a:gd name="T119" fmla="*/ 223 h 498"/>
                <a:gd name="T120" fmla="*/ 387 w 763"/>
                <a:gd name="T121" fmla="*/ 238 h 498"/>
                <a:gd name="T122" fmla="*/ 396 w 763"/>
                <a:gd name="T123" fmla="*/ 259 h 498"/>
                <a:gd name="T124" fmla="*/ 415 w 763"/>
                <a:gd name="T125" fmla="*/ 273 h 4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763" h="498">
                  <a:moveTo>
                    <a:pt x="688" y="339"/>
                  </a:moveTo>
                  <a:lnTo>
                    <a:pt x="763" y="402"/>
                  </a:lnTo>
                  <a:lnTo>
                    <a:pt x="749" y="428"/>
                  </a:lnTo>
                  <a:lnTo>
                    <a:pt x="749" y="430"/>
                  </a:lnTo>
                  <a:lnTo>
                    <a:pt x="643" y="498"/>
                  </a:lnTo>
                  <a:lnTo>
                    <a:pt x="641" y="496"/>
                  </a:lnTo>
                  <a:lnTo>
                    <a:pt x="639" y="494"/>
                  </a:lnTo>
                  <a:lnTo>
                    <a:pt x="636" y="491"/>
                  </a:lnTo>
                  <a:lnTo>
                    <a:pt x="636" y="489"/>
                  </a:lnTo>
                  <a:lnTo>
                    <a:pt x="634" y="484"/>
                  </a:lnTo>
                  <a:lnTo>
                    <a:pt x="634" y="482"/>
                  </a:lnTo>
                  <a:lnTo>
                    <a:pt x="634" y="481"/>
                  </a:lnTo>
                  <a:lnTo>
                    <a:pt x="634" y="479"/>
                  </a:lnTo>
                  <a:lnTo>
                    <a:pt x="634" y="477"/>
                  </a:lnTo>
                  <a:lnTo>
                    <a:pt x="634" y="475"/>
                  </a:lnTo>
                  <a:lnTo>
                    <a:pt x="634" y="474"/>
                  </a:lnTo>
                  <a:lnTo>
                    <a:pt x="634" y="472"/>
                  </a:lnTo>
                  <a:lnTo>
                    <a:pt x="636" y="470"/>
                  </a:lnTo>
                  <a:lnTo>
                    <a:pt x="638" y="470"/>
                  </a:lnTo>
                  <a:lnTo>
                    <a:pt x="638" y="468"/>
                  </a:lnTo>
                  <a:lnTo>
                    <a:pt x="638" y="465"/>
                  </a:lnTo>
                  <a:lnTo>
                    <a:pt x="636" y="461"/>
                  </a:lnTo>
                  <a:lnTo>
                    <a:pt x="634" y="460"/>
                  </a:lnTo>
                  <a:lnTo>
                    <a:pt x="633" y="458"/>
                  </a:lnTo>
                  <a:lnTo>
                    <a:pt x="631" y="458"/>
                  </a:lnTo>
                  <a:lnTo>
                    <a:pt x="629" y="456"/>
                  </a:lnTo>
                  <a:lnTo>
                    <a:pt x="627" y="456"/>
                  </a:lnTo>
                  <a:lnTo>
                    <a:pt x="626" y="456"/>
                  </a:lnTo>
                  <a:lnTo>
                    <a:pt x="624" y="454"/>
                  </a:lnTo>
                  <a:lnTo>
                    <a:pt x="624" y="451"/>
                  </a:lnTo>
                  <a:lnTo>
                    <a:pt x="622" y="447"/>
                  </a:lnTo>
                  <a:lnTo>
                    <a:pt x="620" y="444"/>
                  </a:lnTo>
                  <a:lnTo>
                    <a:pt x="619" y="442"/>
                  </a:lnTo>
                  <a:lnTo>
                    <a:pt x="619" y="439"/>
                  </a:lnTo>
                  <a:lnTo>
                    <a:pt x="620" y="439"/>
                  </a:lnTo>
                  <a:lnTo>
                    <a:pt x="620" y="437"/>
                  </a:lnTo>
                  <a:lnTo>
                    <a:pt x="620" y="435"/>
                  </a:lnTo>
                  <a:lnTo>
                    <a:pt x="620" y="434"/>
                  </a:lnTo>
                  <a:lnTo>
                    <a:pt x="620" y="432"/>
                  </a:lnTo>
                  <a:lnTo>
                    <a:pt x="619" y="430"/>
                  </a:lnTo>
                  <a:lnTo>
                    <a:pt x="617" y="428"/>
                  </a:lnTo>
                  <a:lnTo>
                    <a:pt x="615" y="425"/>
                  </a:lnTo>
                  <a:lnTo>
                    <a:pt x="615" y="421"/>
                  </a:lnTo>
                  <a:lnTo>
                    <a:pt x="613" y="421"/>
                  </a:lnTo>
                  <a:lnTo>
                    <a:pt x="613" y="420"/>
                  </a:lnTo>
                  <a:lnTo>
                    <a:pt x="613" y="418"/>
                  </a:lnTo>
                  <a:lnTo>
                    <a:pt x="613" y="416"/>
                  </a:lnTo>
                  <a:lnTo>
                    <a:pt x="613" y="414"/>
                  </a:lnTo>
                  <a:lnTo>
                    <a:pt x="612" y="414"/>
                  </a:lnTo>
                  <a:lnTo>
                    <a:pt x="610" y="413"/>
                  </a:lnTo>
                  <a:lnTo>
                    <a:pt x="608" y="413"/>
                  </a:lnTo>
                  <a:lnTo>
                    <a:pt x="603" y="413"/>
                  </a:lnTo>
                  <a:lnTo>
                    <a:pt x="599" y="413"/>
                  </a:lnTo>
                  <a:lnTo>
                    <a:pt x="598" y="411"/>
                  </a:lnTo>
                  <a:lnTo>
                    <a:pt x="596" y="409"/>
                  </a:lnTo>
                  <a:lnTo>
                    <a:pt x="596" y="407"/>
                  </a:lnTo>
                  <a:lnTo>
                    <a:pt x="596" y="406"/>
                  </a:lnTo>
                  <a:lnTo>
                    <a:pt x="598" y="404"/>
                  </a:lnTo>
                  <a:lnTo>
                    <a:pt x="599" y="402"/>
                  </a:lnTo>
                  <a:lnTo>
                    <a:pt x="601" y="402"/>
                  </a:lnTo>
                  <a:lnTo>
                    <a:pt x="603" y="400"/>
                  </a:lnTo>
                  <a:lnTo>
                    <a:pt x="605" y="399"/>
                  </a:lnTo>
                  <a:lnTo>
                    <a:pt x="606" y="395"/>
                  </a:lnTo>
                  <a:lnTo>
                    <a:pt x="606" y="392"/>
                  </a:lnTo>
                  <a:lnTo>
                    <a:pt x="608" y="390"/>
                  </a:lnTo>
                  <a:lnTo>
                    <a:pt x="610" y="388"/>
                  </a:lnTo>
                  <a:lnTo>
                    <a:pt x="612" y="386"/>
                  </a:lnTo>
                  <a:lnTo>
                    <a:pt x="612" y="385"/>
                  </a:lnTo>
                  <a:lnTo>
                    <a:pt x="612" y="383"/>
                  </a:lnTo>
                  <a:lnTo>
                    <a:pt x="610" y="379"/>
                  </a:lnTo>
                  <a:lnTo>
                    <a:pt x="610" y="378"/>
                  </a:lnTo>
                  <a:lnTo>
                    <a:pt x="610" y="376"/>
                  </a:lnTo>
                  <a:lnTo>
                    <a:pt x="610" y="373"/>
                  </a:lnTo>
                  <a:lnTo>
                    <a:pt x="608" y="371"/>
                  </a:lnTo>
                  <a:lnTo>
                    <a:pt x="606" y="369"/>
                  </a:lnTo>
                  <a:lnTo>
                    <a:pt x="606" y="367"/>
                  </a:lnTo>
                  <a:lnTo>
                    <a:pt x="606" y="366"/>
                  </a:lnTo>
                  <a:lnTo>
                    <a:pt x="606" y="364"/>
                  </a:lnTo>
                  <a:lnTo>
                    <a:pt x="608" y="364"/>
                  </a:lnTo>
                  <a:lnTo>
                    <a:pt x="608" y="362"/>
                  </a:lnTo>
                  <a:lnTo>
                    <a:pt x="610" y="360"/>
                  </a:lnTo>
                  <a:lnTo>
                    <a:pt x="610" y="359"/>
                  </a:lnTo>
                  <a:lnTo>
                    <a:pt x="612" y="359"/>
                  </a:lnTo>
                  <a:lnTo>
                    <a:pt x="613" y="357"/>
                  </a:lnTo>
                  <a:lnTo>
                    <a:pt x="615" y="355"/>
                  </a:lnTo>
                  <a:lnTo>
                    <a:pt x="613" y="353"/>
                  </a:lnTo>
                  <a:lnTo>
                    <a:pt x="613" y="352"/>
                  </a:lnTo>
                  <a:lnTo>
                    <a:pt x="613" y="350"/>
                  </a:lnTo>
                  <a:lnTo>
                    <a:pt x="612" y="350"/>
                  </a:lnTo>
                  <a:lnTo>
                    <a:pt x="610" y="348"/>
                  </a:lnTo>
                  <a:lnTo>
                    <a:pt x="608" y="346"/>
                  </a:lnTo>
                  <a:lnTo>
                    <a:pt x="606" y="346"/>
                  </a:lnTo>
                  <a:lnTo>
                    <a:pt x="605" y="345"/>
                  </a:lnTo>
                  <a:lnTo>
                    <a:pt x="603" y="345"/>
                  </a:lnTo>
                  <a:lnTo>
                    <a:pt x="603" y="343"/>
                  </a:lnTo>
                  <a:lnTo>
                    <a:pt x="601" y="341"/>
                  </a:lnTo>
                  <a:lnTo>
                    <a:pt x="601" y="336"/>
                  </a:lnTo>
                  <a:lnTo>
                    <a:pt x="601" y="334"/>
                  </a:lnTo>
                  <a:lnTo>
                    <a:pt x="599" y="334"/>
                  </a:lnTo>
                  <a:lnTo>
                    <a:pt x="599" y="332"/>
                  </a:lnTo>
                  <a:lnTo>
                    <a:pt x="598" y="332"/>
                  </a:lnTo>
                  <a:lnTo>
                    <a:pt x="596" y="331"/>
                  </a:lnTo>
                  <a:lnTo>
                    <a:pt x="596" y="329"/>
                  </a:lnTo>
                  <a:lnTo>
                    <a:pt x="594" y="329"/>
                  </a:lnTo>
                  <a:lnTo>
                    <a:pt x="589" y="327"/>
                  </a:lnTo>
                  <a:lnTo>
                    <a:pt x="585" y="327"/>
                  </a:lnTo>
                  <a:lnTo>
                    <a:pt x="584" y="327"/>
                  </a:lnTo>
                  <a:lnTo>
                    <a:pt x="584" y="325"/>
                  </a:lnTo>
                  <a:lnTo>
                    <a:pt x="585" y="324"/>
                  </a:lnTo>
                  <a:lnTo>
                    <a:pt x="585" y="322"/>
                  </a:lnTo>
                  <a:lnTo>
                    <a:pt x="587" y="320"/>
                  </a:lnTo>
                  <a:lnTo>
                    <a:pt x="589" y="318"/>
                  </a:lnTo>
                  <a:lnTo>
                    <a:pt x="589" y="317"/>
                  </a:lnTo>
                  <a:lnTo>
                    <a:pt x="587" y="317"/>
                  </a:lnTo>
                  <a:lnTo>
                    <a:pt x="587" y="315"/>
                  </a:lnTo>
                  <a:lnTo>
                    <a:pt x="585" y="315"/>
                  </a:lnTo>
                  <a:lnTo>
                    <a:pt x="584" y="315"/>
                  </a:lnTo>
                  <a:lnTo>
                    <a:pt x="584" y="313"/>
                  </a:lnTo>
                  <a:lnTo>
                    <a:pt x="582" y="310"/>
                  </a:lnTo>
                  <a:lnTo>
                    <a:pt x="582" y="306"/>
                  </a:lnTo>
                  <a:lnTo>
                    <a:pt x="580" y="306"/>
                  </a:lnTo>
                  <a:lnTo>
                    <a:pt x="580" y="305"/>
                  </a:lnTo>
                  <a:lnTo>
                    <a:pt x="580" y="306"/>
                  </a:lnTo>
                  <a:lnTo>
                    <a:pt x="579" y="306"/>
                  </a:lnTo>
                  <a:lnTo>
                    <a:pt x="577" y="306"/>
                  </a:lnTo>
                  <a:lnTo>
                    <a:pt x="575" y="306"/>
                  </a:lnTo>
                  <a:lnTo>
                    <a:pt x="575" y="305"/>
                  </a:lnTo>
                  <a:lnTo>
                    <a:pt x="570" y="305"/>
                  </a:lnTo>
                  <a:lnTo>
                    <a:pt x="563" y="305"/>
                  </a:lnTo>
                  <a:lnTo>
                    <a:pt x="561" y="305"/>
                  </a:lnTo>
                  <a:lnTo>
                    <a:pt x="559" y="305"/>
                  </a:lnTo>
                  <a:lnTo>
                    <a:pt x="558" y="305"/>
                  </a:lnTo>
                  <a:lnTo>
                    <a:pt x="556" y="305"/>
                  </a:lnTo>
                  <a:lnTo>
                    <a:pt x="554" y="303"/>
                  </a:lnTo>
                  <a:lnTo>
                    <a:pt x="554" y="299"/>
                  </a:lnTo>
                  <a:lnTo>
                    <a:pt x="554" y="296"/>
                  </a:lnTo>
                  <a:lnTo>
                    <a:pt x="554" y="292"/>
                  </a:lnTo>
                  <a:lnTo>
                    <a:pt x="554" y="291"/>
                  </a:lnTo>
                  <a:lnTo>
                    <a:pt x="552" y="291"/>
                  </a:lnTo>
                  <a:lnTo>
                    <a:pt x="551" y="289"/>
                  </a:lnTo>
                  <a:lnTo>
                    <a:pt x="551" y="287"/>
                  </a:lnTo>
                  <a:lnTo>
                    <a:pt x="545" y="285"/>
                  </a:lnTo>
                  <a:lnTo>
                    <a:pt x="542" y="285"/>
                  </a:lnTo>
                  <a:lnTo>
                    <a:pt x="540" y="285"/>
                  </a:lnTo>
                  <a:lnTo>
                    <a:pt x="538" y="285"/>
                  </a:lnTo>
                  <a:lnTo>
                    <a:pt x="537" y="284"/>
                  </a:lnTo>
                  <a:lnTo>
                    <a:pt x="535" y="284"/>
                  </a:lnTo>
                  <a:lnTo>
                    <a:pt x="535" y="282"/>
                  </a:lnTo>
                  <a:lnTo>
                    <a:pt x="533" y="280"/>
                  </a:lnTo>
                  <a:lnTo>
                    <a:pt x="531" y="278"/>
                  </a:lnTo>
                  <a:lnTo>
                    <a:pt x="530" y="277"/>
                  </a:lnTo>
                  <a:lnTo>
                    <a:pt x="530" y="275"/>
                  </a:lnTo>
                  <a:lnTo>
                    <a:pt x="531" y="275"/>
                  </a:lnTo>
                  <a:lnTo>
                    <a:pt x="531" y="273"/>
                  </a:lnTo>
                  <a:lnTo>
                    <a:pt x="531" y="271"/>
                  </a:lnTo>
                  <a:lnTo>
                    <a:pt x="531" y="268"/>
                  </a:lnTo>
                  <a:lnTo>
                    <a:pt x="531" y="266"/>
                  </a:lnTo>
                  <a:lnTo>
                    <a:pt x="531" y="264"/>
                  </a:lnTo>
                  <a:lnTo>
                    <a:pt x="530" y="264"/>
                  </a:lnTo>
                  <a:lnTo>
                    <a:pt x="530" y="263"/>
                  </a:lnTo>
                  <a:lnTo>
                    <a:pt x="528" y="263"/>
                  </a:lnTo>
                  <a:lnTo>
                    <a:pt x="525" y="259"/>
                  </a:lnTo>
                  <a:lnTo>
                    <a:pt x="523" y="259"/>
                  </a:lnTo>
                  <a:lnTo>
                    <a:pt x="519" y="257"/>
                  </a:lnTo>
                  <a:lnTo>
                    <a:pt x="512" y="254"/>
                  </a:lnTo>
                  <a:lnTo>
                    <a:pt x="511" y="254"/>
                  </a:lnTo>
                  <a:lnTo>
                    <a:pt x="509" y="252"/>
                  </a:lnTo>
                  <a:lnTo>
                    <a:pt x="505" y="252"/>
                  </a:lnTo>
                  <a:lnTo>
                    <a:pt x="505" y="254"/>
                  </a:lnTo>
                  <a:lnTo>
                    <a:pt x="504" y="254"/>
                  </a:lnTo>
                  <a:lnTo>
                    <a:pt x="502" y="254"/>
                  </a:lnTo>
                  <a:lnTo>
                    <a:pt x="502" y="256"/>
                  </a:lnTo>
                  <a:lnTo>
                    <a:pt x="500" y="256"/>
                  </a:lnTo>
                  <a:lnTo>
                    <a:pt x="497" y="256"/>
                  </a:lnTo>
                  <a:lnTo>
                    <a:pt x="495" y="257"/>
                  </a:lnTo>
                  <a:lnTo>
                    <a:pt x="493" y="257"/>
                  </a:lnTo>
                  <a:lnTo>
                    <a:pt x="493" y="256"/>
                  </a:lnTo>
                  <a:lnTo>
                    <a:pt x="490" y="256"/>
                  </a:lnTo>
                  <a:lnTo>
                    <a:pt x="488" y="254"/>
                  </a:lnTo>
                  <a:lnTo>
                    <a:pt x="484" y="252"/>
                  </a:lnTo>
                  <a:lnTo>
                    <a:pt x="483" y="252"/>
                  </a:lnTo>
                  <a:lnTo>
                    <a:pt x="481" y="252"/>
                  </a:lnTo>
                  <a:lnTo>
                    <a:pt x="479" y="254"/>
                  </a:lnTo>
                  <a:lnTo>
                    <a:pt x="477" y="254"/>
                  </a:lnTo>
                  <a:lnTo>
                    <a:pt x="477" y="256"/>
                  </a:lnTo>
                  <a:lnTo>
                    <a:pt x="476" y="256"/>
                  </a:lnTo>
                  <a:lnTo>
                    <a:pt x="476" y="254"/>
                  </a:lnTo>
                  <a:lnTo>
                    <a:pt x="474" y="254"/>
                  </a:lnTo>
                  <a:lnTo>
                    <a:pt x="472" y="252"/>
                  </a:lnTo>
                  <a:lnTo>
                    <a:pt x="469" y="252"/>
                  </a:lnTo>
                  <a:lnTo>
                    <a:pt x="465" y="251"/>
                  </a:lnTo>
                  <a:lnTo>
                    <a:pt x="462" y="249"/>
                  </a:lnTo>
                  <a:lnTo>
                    <a:pt x="458" y="247"/>
                  </a:lnTo>
                  <a:lnTo>
                    <a:pt x="455" y="245"/>
                  </a:lnTo>
                  <a:lnTo>
                    <a:pt x="453" y="244"/>
                  </a:lnTo>
                  <a:lnTo>
                    <a:pt x="450" y="244"/>
                  </a:lnTo>
                  <a:lnTo>
                    <a:pt x="450" y="242"/>
                  </a:lnTo>
                  <a:lnTo>
                    <a:pt x="448" y="242"/>
                  </a:lnTo>
                  <a:lnTo>
                    <a:pt x="444" y="244"/>
                  </a:lnTo>
                  <a:lnTo>
                    <a:pt x="443" y="245"/>
                  </a:lnTo>
                  <a:lnTo>
                    <a:pt x="439" y="245"/>
                  </a:lnTo>
                  <a:lnTo>
                    <a:pt x="436" y="245"/>
                  </a:lnTo>
                  <a:lnTo>
                    <a:pt x="434" y="245"/>
                  </a:lnTo>
                  <a:lnTo>
                    <a:pt x="432" y="245"/>
                  </a:lnTo>
                  <a:lnTo>
                    <a:pt x="432" y="247"/>
                  </a:lnTo>
                  <a:lnTo>
                    <a:pt x="429" y="247"/>
                  </a:lnTo>
                  <a:lnTo>
                    <a:pt x="427" y="247"/>
                  </a:lnTo>
                  <a:lnTo>
                    <a:pt x="425" y="245"/>
                  </a:lnTo>
                  <a:lnTo>
                    <a:pt x="425" y="240"/>
                  </a:lnTo>
                  <a:lnTo>
                    <a:pt x="425" y="233"/>
                  </a:lnTo>
                  <a:lnTo>
                    <a:pt x="430" y="228"/>
                  </a:lnTo>
                  <a:lnTo>
                    <a:pt x="432" y="228"/>
                  </a:lnTo>
                  <a:lnTo>
                    <a:pt x="434" y="228"/>
                  </a:lnTo>
                  <a:lnTo>
                    <a:pt x="446" y="224"/>
                  </a:lnTo>
                  <a:lnTo>
                    <a:pt x="472" y="230"/>
                  </a:lnTo>
                  <a:lnTo>
                    <a:pt x="537" y="233"/>
                  </a:lnTo>
                  <a:lnTo>
                    <a:pt x="662" y="348"/>
                  </a:lnTo>
                  <a:lnTo>
                    <a:pt x="688" y="339"/>
                  </a:lnTo>
                  <a:close/>
                  <a:moveTo>
                    <a:pt x="425" y="273"/>
                  </a:moveTo>
                  <a:lnTo>
                    <a:pt x="427" y="275"/>
                  </a:lnTo>
                  <a:lnTo>
                    <a:pt x="425" y="277"/>
                  </a:lnTo>
                  <a:lnTo>
                    <a:pt x="422" y="278"/>
                  </a:lnTo>
                  <a:lnTo>
                    <a:pt x="416" y="284"/>
                  </a:lnTo>
                  <a:lnTo>
                    <a:pt x="408" y="291"/>
                  </a:lnTo>
                  <a:lnTo>
                    <a:pt x="404" y="292"/>
                  </a:lnTo>
                  <a:lnTo>
                    <a:pt x="403" y="294"/>
                  </a:lnTo>
                  <a:lnTo>
                    <a:pt x="401" y="294"/>
                  </a:lnTo>
                  <a:lnTo>
                    <a:pt x="399" y="294"/>
                  </a:lnTo>
                  <a:lnTo>
                    <a:pt x="382" y="296"/>
                  </a:lnTo>
                  <a:lnTo>
                    <a:pt x="371" y="296"/>
                  </a:lnTo>
                  <a:lnTo>
                    <a:pt x="368" y="294"/>
                  </a:lnTo>
                  <a:lnTo>
                    <a:pt x="357" y="289"/>
                  </a:lnTo>
                  <a:lnTo>
                    <a:pt x="342" y="282"/>
                  </a:lnTo>
                  <a:lnTo>
                    <a:pt x="338" y="280"/>
                  </a:lnTo>
                  <a:lnTo>
                    <a:pt x="335" y="278"/>
                  </a:lnTo>
                  <a:lnTo>
                    <a:pt x="329" y="273"/>
                  </a:lnTo>
                  <a:lnTo>
                    <a:pt x="328" y="271"/>
                  </a:lnTo>
                  <a:lnTo>
                    <a:pt x="328" y="270"/>
                  </a:lnTo>
                  <a:lnTo>
                    <a:pt x="326" y="266"/>
                  </a:lnTo>
                  <a:lnTo>
                    <a:pt x="324" y="266"/>
                  </a:lnTo>
                  <a:lnTo>
                    <a:pt x="324" y="268"/>
                  </a:lnTo>
                  <a:lnTo>
                    <a:pt x="324" y="270"/>
                  </a:lnTo>
                  <a:lnTo>
                    <a:pt x="322" y="271"/>
                  </a:lnTo>
                  <a:lnTo>
                    <a:pt x="321" y="270"/>
                  </a:lnTo>
                  <a:lnTo>
                    <a:pt x="321" y="268"/>
                  </a:lnTo>
                  <a:lnTo>
                    <a:pt x="321" y="264"/>
                  </a:lnTo>
                  <a:lnTo>
                    <a:pt x="319" y="263"/>
                  </a:lnTo>
                  <a:lnTo>
                    <a:pt x="317" y="261"/>
                  </a:lnTo>
                  <a:lnTo>
                    <a:pt x="319" y="259"/>
                  </a:lnTo>
                  <a:lnTo>
                    <a:pt x="319" y="257"/>
                  </a:lnTo>
                  <a:lnTo>
                    <a:pt x="319" y="256"/>
                  </a:lnTo>
                  <a:lnTo>
                    <a:pt x="317" y="256"/>
                  </a:lnTo>
                  <a:lnTo>
                    <a:pt x="315" y="256"/>
                  </a:lnTo>
                  <a:lnTo>
                    <a:pt x="315" y="257"/>
                  </a:lnTo>
                  <a:lnTo>
                    <a:pt x="314" y="259"/>
                  </a:lnTo>
                  <a:lnTo>
                    <a:pt x="314" y="261"/>
                  </a:lnTo>
                  <a:lnTo>
                    <a:pt x="312" y="261"/>
                  </a:lnTo>
                  <a:lnTo>
                    <a:pt x="312" y="257"/>
                  </a:lnTo>
                  <a:lnTo>
                    <a:pt x="312" y="256"/>
                  </a:lnTo>
                  <a:lnTo>
                    <a:pt x="312" y="254"/>
                  </a:lnTo>
                  <a:lnTo>
                    <a:pt x="310" y="254"/>
                  </a:lnTo>
                  <a:lnTo>
                    <a:pt x="308" y="254"/>
                  </a:lnTo>
                  <a:lnTo>
                    <a:pt x="308" y="252"/>
                  </a:lnTo>
                  <a:lnTo>
                    <a:pt x="307" y="252"/>
                  </a:lnTo>
                  <a:lnTo>
                    <a:pt x="307" y="254"/>
                  </a:lnTo>
                  <a:lnTo>
                    <a:pt x="307" y="256"/>
                  </a:lnTo>
                  <a:lnTo>
                    <a:pt x="307" y="257"/>
                  </a:lnTo>
                  <a:lnTo>
                    <a:pt x="307" y="261"/>
                  </a:lnTo>
                  <a:lnTo>
                    <a:pt x="307" y="266"/>
                  </a:lnTo>
                  <a:lnTo>
                    <a:pt x="305" y="268"/>
                  </a:lnTo>
                  <a:lnTo>
                    <a:pt x="303" y="268"/>
                  </a:lnTo>
                  <a:lnTo>
                    <a:pt x="298" y="266"/>
                  </a:lnTo>
                  <a:lnTo>
                    <a:pt x="298" y="264"/>
                  </a:lnTo>
                  <a:lnTo>
                    <a:pt x="296" y="264"/>
                  </a:lnTo>
                  <a:lnTo>
                    <a:pt x="296" y="263"/>
                  </a:lnTo>
                  <a:lnTo>
                    <a:pt x="296" y="261"/>
                  </a:lnTo>
                  <a:lnTo>
                    <a:pt x="295" y="261"/>
                  </a:lnTo>
                  <a:lnTo>
                    <a:pt x="288" y="259"/>
                  </a:lnTo>
                  <a:lnTo>
                    <a:pt x="263" y="259"/>
                  </a:lnTo>
                  <a:lnTo>
                    <a:pt x="244" y="257"/>
                  </a:lnTo>
                  <a:lnTo>
                    <a:pt x="230" y="256"/>
                  </a:lnTo>
                  <a:lnTo>
                    <a:pt x="214" y="256"/>
                  </a:lnTo>
                  <a:lnTo>
                    <a:pt x="194" y="257"/>
                  </a:lnTo>
                  <a:lnTo>
                    <a:pt x="192" y="257"/>
                  </a:lnTo>
                  <a:lnTo>
                    <a:pt x="188" y="257"/>
                  </a:lnTo>
                  <a:lnTo>
                    <a:pt x="162" y="268"/>
                  </a:lnTo>
                  <a:lnTo>
                    <a:pt x="157" y="270"/>
                  </a:lnTo>
                  <a:lnTo>
                    <a:pt x="153" y="270"/>
                  </a:lnTo>
                  <a:lnTo>
                    <a:pt x="139" y="271"/>
                  </a:lnTo>
                  <a:lnTo>
                    <a:pt x="133" y="271"/>
                  </a:lnTo>
                  <a:lnTo>
                    <a:pt x="129" y="271"/>
                  </a:lnTo>
                  <a:lnTo>
                    <a:pt x="126" y="271"/>
                  </a:lnTo>
                  <a:lnTo>
                    <a:pt x="124" y="270"/>
                  </a:lnTo>
                  <a:lnTo>
                    <a:pt x="115" y="264"/>
                  </a:lnTo>
                  <a:lnTo>
                    <a:pt x="108" y="261"/>
                  </a:lnTo>
                  <a:lnTo>
                    <a:pt x="106" y="257"/>
                  </a:lnTo>
                  <a:lnTo>
                    <a:pt x="101" y="252"/>
                  </a:lnTo>
                  <a:lnTo>
                    <a:pt x="98" y="249"/>
                  </a:lnTo>
                  <a:lnTo>
                    <a:pt x="94" y="245"/>
                  </a:lnTo>
                  <a:lnTo>
                    <a:pt x="85" y="240"/>
                  </a:lnTo>
                  <a:lnTo>
                    <a:pt x="80" y="238"/>
                  </a:lnTo>
                  <a:lnTo>
                    <a:pt x="72" y="235"/>
                  </a:lnTo>
                  <a:lnTo>
                    <a:pt x="52" y="231"/>
                  </a:lnTo>
                  <a:lnTo>
                    <a:pt x="49" y="230"/>
                  </a:lnTo>
                  <a:lnTo>
                    <a:pt x="45" y="228"/>
                  </a:lnTo>
                  <a:lnTo>
                    <a:pt x="31" y="219"/>
                  </a:lnTo>
                  <a:lnTo>
                    <a:pt x="19" y="210"/>
                  </a:lnTo>
                  <a:lnTo>
                    <a:pt x="12" y="205"/>
                  </a:lnTo>
                  <a:lnTo>
                    <a:pt x="9" y="203"/>
                  </a:lnTo>
                  <a:lnTo>
                    <a:pt x="5" y="202"/>
                  </a:lnTo>
                  <a:lnTo>
                    <a:pt x="2" y="195"/>
                  </a:lnTo>
                  <a:lnTo>
                    <a:pt x="0" y="193"/>
                  </a:lnTo>
                  <a:lnTo>
                    <a:pt x="2" y="191"/>
                  </a:lnTo>
                  <a:lnTo>
                    <a:pt x="2" y="190"/>
                  </a:lnTo>
                  <a:lnTo>
                    <a:pt x="2" y="186"/>
                  </a:lnTo>
                  <a:lnTo>
                    <a:pt x="5" y="179"/>
                  </a:lnTo>
                  <a:lnTo>
                    <a:pt x="7" y="174"/>
                  </a:lnTo>
                  <a:lnTo>
                    <a:pt x="11" y="165"/>
                  </a:lnTo>
                  <a:lnTo>
                    <a:pt x="16" y="158"/>
                  </a:lnTo>
                  <a:lnTo>
                    <a:pt x="18" y="155"/>
                  </a:lnTo>
                  <a:lnTo>
                    <a:pt x="19" y="155"/>
                  </a:lnTo>
                  <a:lnTo>
                    <a:pt x="21" y="153"/>
                  </a:lnTo>
                  <a:lnTo>
                    <a:pt x="23" y="153"/>
                  </a:lnTo>
                  <a:lnTo>
                    <a:pt x="25" y="153"/>
                  </a:lnTo>
                  <a:lnTo>
                    <a:pt x="26" y="153"/>
                  </a:lnTo>
                  <a:lnTo>
                    <a:pt x="28" y="151"/>
                  </a:lnTo>
                  <a:lnTo>
                    <a:pt x="28" y="149"/>
                  </a:lnTo>
                  <a:lnTo>
                    <a:pt x="28" y="148"/>
                  </a:lnTo>
                  <a:lnTo>
                    <a:pt x="28" y="146"/>
                  </a:lnTo>
                  <a:lnTo>
                    <a:pt x="30" y="146"/>
                  </a:lnTo>
                  <a:lnTo>
                    <a:pt x="33" y="144"/>
                  </a:lnTo>
                  <a:lnTo>
                    <a:pt x="35" y="144"/>
                  </a:lnTo>
                  <a:lnTo>
                    <a:pt x="37" y="144"/>
                  </a:lnTo>
                  <a:lnTo>
                    <a:pt x="38" y="144"/>
                  </a:lnTo>
                  <a:lnTo>
                    <a:pt x="38" y="142"/>
                  </a:lnTo>
                  <a:lnTo>
                    <a:pt x="38" y="141"/>
                  </a:lnTo>
                  <a:lnTo>
                    <a:pt x="40" y="141"/>
                  </a:lnTo>
                  <a:lnTo>
                    <a:pt x="40" y="139"/>
                  </a:lnTo>
                  <a:lnTo>
                    <a:pt x="40" y="136"/>
                  </a:lnTo>
                  <a:lnTo>
                    <a:pt x="40" y="132"/>
                  </a:lnTo>
                  <a:lnTo>
                    <a:pt x="40" y="130"/>
                  </a:lnTo>
                  <a:lnTo>
                    <a:pt x="38" y="123"/>
                  </a:lnTo>
                  <a:lnTo>
                    <a:pt x="37" y="120"/>
                  </a:lnTo>
                  <a:lnTo>
                    <a:pt x="33" y="118"/>
                  </a:lnTo>
                  <a:lnTo>
                    <a:pt x="23" y="109"/>
                  </a:lnTo>
                  <a:lnTo>
                    <a:pt x="18" y="106"/>
                  </a:lnTo>
                  <a:lnTo>
                    <a:pt x="12" y="99"/>
                  </a:lnTo>
                  <a:lnTo>
                    <a:pt x="9" y="95"/>
                  </a:lnTo>
                  <a:lnTo>
                    <a:pt x="7" y="90"/>
                  </a:lnTo>
                  <a:lnTo>
                    <a:pt x="5" y="87"/>
                  </a:lnTo>
                  <a:lnTo>
                    <a:pt x="5" y="85"/>
                  </a:lnTo>
                  <a:lnTo>
                    <a:pt x="5" y="83"/>
                  </a:lnTo>
                  <a:lnTo>
                    <a:pt x="9" y="81"/>
                  </a:lnTo>
                  <a:lnTo>
                    <a:pt x="9" y="80"/>
                  </a:lnTo>
                  <a:lnTo>
                    <a:pt x="11" y="80"/>
                  </a:lnTo>
                  <a:lnTo>
                    <a:pt x="12" y="80"/>
                  </a:lnTo>
                  <a:lnTo>
                    <a:pt x="14" y="80"/>
                  </a:lnTo>
                  <a:lnTo>
                    <a:pt x="16" y="78"/>
                  </a:lnTo>
                  <a:lnTo>
                    <a:pt x="18" y="78"/>
                  </a:lnTo>
                  <a:lnTo>
                    <a:pt x="16" y="75"/>
                  </a:lnTo>
                  <a:lnTo>
                    <a:pt x="16" y="71"/>
                  </a:lnTo>
                  <a:lnTo>
                    <a:pt x="18" y="68"/>
                  </a:lnTo>
                  <a:lnTo>
                    <a:pt x="18" y="66"/>
                  </a:lnTo>
                  <a:lnTo>
                    <a:pt x="19" y="64"/>
                  </a:lnTo>
                  <a:lnTo>
                    <a:pt x="21" y="64"/>
                  </a:lnTo>
                  <a:lnTo>
                    <a:pt x="23" y="64"/>
                  </a:lnTo>
                  <a:lnTo>
                    <a:pt x="25" y="64"/>
                  </a:lnTo>
                  <a:lnTo>
                    <a:pt x="25" y="66"/>
                  </a:lnTo>
                  <a:lnTo>
                    <a:pt x="25" y="68"/>
                  </a:lnTo>
                  <a:lnTo>
                    <a:pt x="26" y="68"/>
                  </a:lnTo>
                  <a:lnTo>
                    <a:pt x="30" y="68"/>
                  </a:lnTo>
                  <a:lnTo>
                    <a:pt x="31" y="69"/>
                  </a:lnTo>
                  <a:lnTo>
                    <a:pt x="31" y="68"/>
                  </a:lnTo>
                  <a:lnTo>
                    <a:pt x="33" y="68"/>
                  </a:lnTo>
                  <a:lnTo>
                    <a:pt x="35" y="68"/>
                  </a:lnTo>
                  <a:lnTo>
                    <a:pt x="35" y="66"/>
                  </a:lnTo>
                  <a:lnTo>
                    <a:pt x="37" y="66"/>
                  </a:lnTo>
                  <a:lnTo>
                    <a:pt x="37" y="68"/>
                  </a:lnTo>
                  <a:lnTo>
                    <a:pt x="38" y="69"/>
                  </a:lnTo>
                  <a:lnTo>
                    <a:pt x="40" y="69"/>
                  </a:lnTo>
                  <a:lnTo>
                    <a:pt x="42" y="68"/>
                  </a:lnTo>
                  <a:lnTo>
                    <a:pt x="44" y="68"/>
                  </a:lnTo>
                  <a:lnTo>
                    <a:pt x="44" y="69"/>
                  </a:lnTo>
                  <a:lnTo>
                    <a:pt x="45" y="71"/>
                  </a:lnTo>
                  <a:lnTo>
                    <a:pt x="47" y="73"/>
                  </a:lnTo>
                  <a:lnTo>
                    <a:pt x="49" y="73"/>
                  </a:lnTo>
                  <a:lnTo>
                    <a:pt x="51" y="73"/>
                  </a:lnTo>
                  <a:lnTo>
                    <a:pt x="52" y="71"/>
                  </a:lnTo>
                  <a:lnTo>
                    <a:pt x="52" y="69"/>
                  </a:lnTo>
                  <a:lnTo>
                    <a:pt x="54" y="69"/>
                  </a:lnTo>
                  <a:lnTo>
                    <a:pt x="54" y="71"/>
                  </a:lnTo>
                  <a:lnTo>
                    <a:pt x="56" y="73"/>
                  </a:lnTo>
                  <a:lnTo>
                    <a:pt x="59" y="76"/>
                  </a:lnTo>
                  <a:lnTo>
                    <a:pt x="65" y="78"/>
                  </a:lnTo>
                  <a:lnTo>
                    <a:pt x="65" y="80"/>
                  </a:lnTo>
                  <a:lnTo>
                    <a:pt x="65" y="81"/>
                  </a:lnTo>
                  <a:lnTo>
                    <a:pt x="65" y="83"/>
                  </a:lnTo>
                  <a:lnTo>
                    <a:pt x="66" y="85"/>
                  </a:lnTo>
                  <a:lnTo>
                    <a:pt x="68" y="85"/>
                  </a:lnTo>
                  <a:lnTo>
                    <a:pt x="68" y="83"/>
                  </a:lnTo>
                  <a:lnTo>
                    <a:pt x="70" y="83"/>
                  </a:lnTo>
                  <a:lnTo>
                    <a:pt x="70" y="81"/>
                  </a:lnTo>
                  <a:lnTo>
                    <a:pt x="72" y="81"/>
                  </a:lnTo>
                  <a:lnTo>
                    <a:pt x="75" y="81"/>
                  </a:lnTo>
                  <a:lnTo>
                    <a:pt x="77" y="83"/>
                  </a:lnTo>
                  <a:lnTo>
                    <a:pt x="79" y="83"/>
                  </a:lnTo>
                  <a:lnTo>
                    <a:pt x="80" y="85"/>
                  </a:lnTo>
                  <a:lnTo>
                    <a:pt x="82" y="88"/>
                  </a:lnTo>
                  <a:lnTo>
                    <a:pt x="82" y="90"/>
                  </a:lnTo>
                  <a:lnTo>
                    <a:pt x="82" y="92"/>
                  </a:lnTo>
                  <a:lnTo>
                    <a:pt x="84" y="92"/>
                  </a:lnTo>
                  <a:lnTo>
                    <a:pt x="85" y="90"/>
                  </a:lnTo>
                  <a:lnTo>
                    <a:pt x="85" y="88"/>
                  </a:lnTo>
                  <a:lnTo>
                    <a:pt x="85" y="87"/>
                  </a:lnTo>
                  <a:lnTo>
                    <a:pt x="84" y="87"/>
                  </a:lnTo>
                  <a:lnTo>
                    <a:pt x="84" y="85"/>
                  </a:lnTo>
                  <a:lnTo>
                    <a:pt x="85" y="83"/>
                  </a:lnTo>
                  <a:lnTo>
                    <a:pt x="89" y="83"/>
                  </a:lnTo>
                  <a:lnTo>
                    <a:pt x="92" y="85"/>
                  </a:lnTo>
                  <a:lnTo>
                    <a:pt x="94" y="85"/>
                  </a:lnTo>
                  <a:lnTo>
                    <a:pt x="96" y="83"/>
                  </a:lnTo>
                  <a:lnTo>
                    <a:pt x="98" y="80"/>
                  </a:lnTo>
                  <a:lnTo>
                    <a:pt x="96" y="78"/>
                  </a:lnTo>
                  <a:lnTo>
                    <a:pt x="89" y="73"/>
                  </a:lnTo>
                  <a:lnTo>
                    <a:pt x="82" y="69"/>
                  </a:lnTo>
                  <a:lnTo>
                    <a:pt x="77" y="62"/>
                  </a:lnTo>
                  <a:lnTo>
                    <a:pt x="75" y="61"/>
                  </a:lnTo>
                  <a:lnTo>
                    <a:pt x="61" y="59"/>
                  </a:lnTo>
                  <a:lnTo>
                    <a:pt x="56" y="59"/>
                  </a:lnTo>
                  <a:lnTo>
                    <a:pt x="51" y="55"/>
                  </a:lnTo>
                  <a:lnTo>
                    <a:pt x="44" y="48"/>
                  </a:lnTo>
                  <a:lnTo>
                    <a:pt x="49" y="43"/>
                  </a:lnTo>
                  <a:lnTo>
                    <a:pt x="52" y="43"/>
                  </a:lnTo>
                  <a:lnTo>
                    <a:pt x="51" y="40"/>
                  </a:lnTo>
                  <a:lnTo>
                    <a:pt x="51" y="38"/>
                  </a:lnTo>
                  <a:lnTo>
                    <a:pt x="45" y="33"/>
                  </a:lnTo>
                  <a:lnTo>
                    <a:pt x="42" y="27"/>
                  </a:lnTo>
                  <a:lnTo>
                    <a:pt x="38" y="26"/>
                  </a:lnTo>
                  <a:lnTo>
                    <a:pt x="40" y="22"/>
                  </a:lnTo>
                  <a:lnTo>
                    <a:pt x="40" y="19"/>
                  </a:lnTo>
                  <a:lnTo>
                    <a:pt x="42" y="17"/>
                  </a:lnTo>
                  <a:lnTo>
                    <a:pt x="45" y="14"/>
                  </a:lnTo>
                  <a:lnTo>
                    <a:pt x="47" y="12"/>
                  </a:lnTo>
                  <a:lnTo>
                    <a:pt x="49" y="12"/>
                  </a:lnTo>
                  <a:lnTo>
                    <a:pt x="54" y="15"/>
                  </a:lnTo>
                  <a:lnTo>
                    <a:pt x="58" y="19"/>
                  </a:lnTo>
                  <a:lnTo>
                    <a:pt x="61" y="22"/>
                  </a:lnTo>
                  <a:lnTo>
                    <a:pt x="63" y="22"/>
                  </a:lnTo>
                  <a:lnTo>
                    <a:pt x="65" y="22"/>
                  </a:lnTo>
                  <a:lnTo>
                    <a:pt x="68" y="19"/>
                  </a:lnTo>
                  <a:lnTo>
                    <a:pt x="70" y="15"/>
                  </a:lnTo>
                  <a:lnTo>
                    <a:pt x="72" y="12"/>
                  </a:lnTo>
                  <a:lnTo>
                    <a:pt x="73" y="12"/>
                  </a:lnTo>
                  <a:lnTo>
                    <a:pt x="75" y="14"/>
                  </a:lnTo>
                  <a:lnTo>
                    <a:pt x="75" y="12"/>
                  </a:lnTo>
                  <a:lnTo>
                    <a:pt x="77" y="10"/>
                  </a:lnTo>
                  <a:lnTo>
                    <a:pt x="79" y="10"/>
                  </a:lnTo>
                  <a:lnTo>
                    <a:pt x="80" y="7"/>
                  </a:lnTo>
                  <a:lnTo>
                    <a:pt x="82" y="5"/>
                  </a:lnTo>
                  <a:lnTo>
                    <a:pt x="85" y="5"/>
                  </a:lnTo>
                  <a:lnTo>
                    <a:pt x="89" y="5"/>
                  </a:lnTo>
                  <a:lnTo>
                    <a:pt x="91" y="5"/>
                  </a:lnTo>
                  <a:lnTo>
                    <a:pt x="91" y="3"/>
                  </a:lnTo>
                  <a:lnTo>
                    <a:pt x="91" y="1"/>
                  </a:lnTo>
                  <a:lnTo>
                    <a:pt x="91" y="0"/>
                  </a:lnTo>
                  <a:lnTo>
                    <a:pt x="92" y="0"/>
                  </a:lnTo>
                  <a:lnTo>
                    <a:pt x="94" y="1"/>
                  </a:lnTo>
                  <a:lnTo>
                    <a:pt x="96" y="3"/>
                  </a:lnTo>
                  <a:lnTo>
                    <a:pt x="98" y="3"/>
                  </a:lnTo>
                  <a:lnTo>
                    <a:pt x="99" y="3"/>
                  </a:lnTo>
                  <a:lnTo>
                    <a:pt x="99" y="5"/>
                  </a:lnTo>
                  <a:lnTo>
                    <a:pt x="101" y="5"/>
                  </a:lnTo>
                  <a:lnTo>
                    <a:pt x="103" y="5"/>
                  </a:lnTo>
                  <a:lnTo>
                    <a:pt x="105" y="5"/>
                  </a:lnTo>
                  <a:lnTo>
                    <a:pt x="106" y="5"/>
                  </a:lnTo>
                  <a:lnTo>
                    <a:pt x="108" y="5"/>
                  </a:lnTo>
                  <a:lnTo>
                    <a:pt x="110" y="7"/>
                  </a:lnTo>
                  <a:lnTo>
                    <a:pt x="113" y="7"/>
                  </a:lnTo>
                  <a:lnTo>
                    <a:pt x="115" y="7"/>
                  </a:lnTo>
                  <a:lnTo>
                    <a:pt x="119" y="7"/>
                  </a:lnTo>
                  <a:lnTo>
                    <a:pt x="120" y="7"/>
                  </a:lnTo>
                  <a:lnTo>
                    <a:pt x="122" y="8"/>
                  </a:lnTo>
                  <a:lnTo>
                    <a:pt x="124" y="8"/>
                  </a:lnTo>
                  <a:lnTo>
                    <a:pt x="126" y="10"/>
                  </a:lnTo>
                  <a:lnTo>
                    <a:pt x="127" y="10"/>
                  </a:lnTo>
                  <a:lnTo>
                    <a:pt x="127" y="12"/>
                  </a:lnTo>
                  <a:lnTo>
                    <a:pt x="129" y="12"/>
                  </a:lnTo>
                  <a:lnTo>
                    <a:pt x="131" y="10"/>
                  </a:lnTo>
                  <a:lnTo>
                    <a:pt x="133" y="12"/>
                  </a:lnTo>
                  <a:lnTo>
                    <a:pt x="134" y="12"/>
                  </a:lnTo>
                  <a:lnTo>
                    <a:pt x="136" y="12"/>
                  </a:lnTo>
                  <a:lnTo>
                    <a:pt x="138" y="12"/>
                  </a:lnTo>
                  <a:lnTo>
                    <a:pt x="139" y="12"/>
                  </a:lnTo>
                  <a:lnTo>
                    <a:pt x="141" y="14"/>
                  </a:lnTo>
                  <a:lnTo>
                    <a:pt x="143" y="15"/>
                  </a:lnTo>
                  <a:lnTo>
                    <a:pt x="145" y="17"/>
                  </a:lnTo>
                  <a:lnTo>
                    <a:pt x="146" y="19"/>
                  </a:lnTo>
                  <a:lnTo>
                    <a:pt x="146" y="20"/>
                  </a:lnTo>
                  <a:lnTo>
                    <a:pt x="146" y="22"/>
                  </a:lnTo>
                  <a:lnTo>
                    <a:pt x="145" y="24"/>
                  </a:lnTo>
                  <a:lnTo>
                    <a:pt x="145" y="26"/>
                  </a:lnTo>
                  <a:lnTo>
                    <a:pt x="143" y="27"/>
                  </a:lnTo>
                  <a:lnTo>
                    <a:pt x="143" y="29"/>
                  </a:lnTo>
                  <a:lnTo>
                    <a:pt x="141" y="31"/>
                  </a:lnTo>
                  <a:lnTo>
                    <a:pt x="141" y="33"/>
                  </a:lnTo>
                  <a:lnTo>
                    <a:pt x="141" y="34"/>
                  </a:lnTo>
                  <a:lnTo>
                    <a:pt x="141" y="36"/>
                  </a:lnTo>
                  <a:lnTo>
                    <a:pt x="141" y="38"/>
                  </a:lnTo>
                  <a:lnTo>
                    <a:pt x="141" y="40"/>
                  </a:lnTo>
                  <a:lnTo>
                    <a:pt x="143" y="41"/>
                  </a:lnTo>
                  <a:lnTo>
                    <a:pt x="145" y="43"/>
                  </a:lnTo>
                  <a:lnTo>
                    <a:pt x="146" y="45"/>
                  </a:lnTo>
                  <a:lnTo>
                    <a:pt x="148" y="45"/>
                  </a:lnTo>
                  <a:lnTo>
                    <a:pt x="150" y="45"/>
                  </a:lnTo>
                  <a:lnTo>
                    <a:pt x="155" y="45"/>
                  </a:lnTo>
                  <a:lnTo>
                    <a:pt x="157" y="45"/>
                  </a:lnTo>
                  <a:lnTo>
                    <a:pt x="159" y="47"/>
                  </a:lnTo>
                  <a:lnTo>
                    <a:pt x="160" y="47"/>
                  </a:lnTo>
                  <a:lnTo>
                    <a:pt x="162" y="48"/>
                  </a:lnTo>
                  <a:lnTo>
                    <a:pt x="162" y="50"/>
                  </a:lnTo>
                  <a:lnTo>
                    <a:pt x="162" y="52"/>
                  </a:lnTo>
                  <a:lnTo>
                    <a:pt x="160" y="52"/>
                  </a:lnTo>
                  <a:lnTo>
                    <a:pt x="159" y="52"/>
                  </a:lnTo>
                  <a:lnTo>
                    <a:pt x="159" y="54"/>
                  </a:lnTo>
                  <a:lnTo>
                    <a:pt x="160" y="54"/>
                  </a:lnTo>
                  <a:lnTo>
                    <a:pt x="160" y="55"/>
                  </a:lnTo>
                  <a:lnTo>
                    <a:pt x="160" y="57"/>
                  </a:lnTo>
                  <a:lnTo>
                    <a:pt x="160" y="59"/>
                  </a:lnTo>
                  <a:lnTo>
                    <a:pt x="160" y="61"/>
                  </a:lnTo>
                  <a:lnTo>
                    <a:pt x="160" y="62"/>
                  </a:lnTo>
                  <a:lnTo>
                    <a:pt x="160" y="64"/>
                  </a:lnTo>
                  <a:lnTo>
                    <a:pt x="160" y="66"/>
                  </a:lnTo>
                  <a:lnTo>
                    <a:pt x="162" y="68"/>
                  </a:lnTo>
                  <a:lnTo>
                    <a:pt x="162" y="69"/>
                  </a:lnTo>
                  <a:lnTo>
                    <a:pt x="164" y="69"/>
                  </a:lnTo>
                  <a:lnTo>
                    <a:pt x="166" y="71"/>
                  </a:lnTo>
                  <a:lnTo>
                    <a:pt x="167" y="71"/>
                  </a:lnTo>
                  <a:lnTo>
                    <a:pt x="169" y="73"/>
                  </a:lnTo>
                  <a:lnTo>
                    <a:pt x="169" y="75"/>
                  </a:lnTo>
                  <a:lnTo>
                    <a:pt x="171" y="75"/>
                  </a:lnTo>
                  <a:lnTo>
                    <a:pt x="173" y="75"/>
                  </a:lnTo>
                  <a:lnTo>
                    <a:pt x="174" y="75"/>
                  </a:lnTo>
                  <a:lnTo>
                    <a:pt x="176" y="75"/>
                  </a:lnTo>
                  <a:lnTo>
                    <a:pt x="178" y="76"/>
                  </a:lnTo>
                  <a:lnTo>
                    <a:pt x="180" y="76"/>
                  </a:lnTo>
                  <a:lnTo>
                    <a:pt x="181" y="78"/>
                  </a:lnTo>
                  <a:lnTo>
                    <a:pt x="183" y="78"/>
                  </a:lnTo>
                  <a:lnTo>
                    <a:pt x="185" y="78"/>
                  </a:lnTo>
                  <a:lnTo>
                    <a:pt x="187" y="78"/>
                  </a:lnTo>
                  <a:lnTo>
                    <a:pt x="188" y="78"/>
                  </a:lnTo>
                  <a:lnTo>
                    <a:pt x="190" y="80"/>
                  </a:lnTo>
                  <a:lnTo>
                    <a:pt x="190" y="81"/>
                  </a:lnTo>
                  <a:lnTo>
                    <a:pt x="190" y="83"/>
                  </a:lnTo>
                  <a:lnTo>
                    <a:pt x="192" y="83"/>
                  </a:lnTo>
                  <a:lnTo>
                    <a:pt x="195" y="83"/>
                  </a:lnTo>
                  <a:lnTo>
                    <a:pt x="197" y="85"/>
                  </a:lnTo>
                  <a:lnTo>
                    <a:pt x="199" y="85"/>
                  </a:lnTo>
                  <a:lnTo>
                    <a:pt x="199" y="87"/>
                  </a:lnTo>
                  <a:lnTo>
                    <a:pt x="199" y="88"/>
                  </a:lnTo>
                  <a:lnTo>
                    <a:pt x="199" y="90"/>
                  </a:lnTo>
                  <a:lnTo>
                    <a:pt x="199" y="92"/>
                  </a:lnTo>
                  <a:lnTo>
                    <a:pt x="200" y="94"/>
                  </a:lnTo>
                  <a:lnTo>
                    <a:pt x="202" y="94"/>
                  </a:lnTo>
                  <a:lnTo>
                    <a:pt x="202" y="95"/>
                  </a:lnTo>
                  <a:lnTo>
                    <a:pt x="204" y="95"/>
                  </a:lnTo>
                  <a:lnTo>
                    <a:pt x="204" y="97"/>
                  </a:lnTo>
                  <a:lnTo>
                    <a:pt x="204" y="99"/>
                  </a:lnTo>
                  <a:lnTo>
                    <a:pt x="206" y="101"/>
                  </a:lnTo>
                  <a:lnTo>
                    <a:pt x="206" y="102"/>
                  </a:lnTo>
                  <a:lnTo>
                    <a:pt x="207" y="104"/>
                  </a:lnTo>
                  <a:lnTo>
                    <a:pt x="207" y="106"/>
                  </a:lnTo>
                  <a:lnTo>
                    <a:pt x="206" y="106"/>
                  </a:lnTo>
                  <a:lnTo>
                    <a:pt x="206" y="108"/>
                  </a:lnTo>
                  <a:lnTo>
                    <a:pt x="206" y="109"/>
                  </a:lnTo>
                  <a:lnTo>
                    <a:pt x="207" y="109"/>
                  </a:lnTo>
                  <a:lnTo>
                    <a:pt x="209" y="111"/>
                  </a:lnTo>
                  <a:lnTo>
                    <a:pt x="209" y="113"/>
                  </a:lnTo>
                  <a:lnTo>
                    <a:pt x="211" y="115"/>
                  </a:lnTo>
                  <a:lnTo>
                    <a:pt x="213" y="116"/>
                  </a:lnTo>
                  <a:lnTo>
                    <a:pt x="213" y="118"/>
                  </a:lnTo>
                  <a:lnTo>
                    <a:pt x="214" y="120"/>
                  </a:lnTo>
                  <a:lnTo>
                    <a:pt x="216" y="120"/>
                  </a:lnTo>
                  <a:lnTo>
                    <a:pt x="218" y="120"/>
                  </a:lnTo>
                  <a:lnTo>
                    <a:pt x="220" y="120"/>
                  </a:lnTo>
                  <a:lnTo>
                    <a:pt x="221" y="120"/>
                  </a:lnTo>
                  <a:lnTo>
                    <a:pt x="221" y="122"/>
                  </a:lnTo>
                  <a:lnTo>
                    <a:pt x="223" y="122"/>
                  </a:lnTo>
                  <a:lnTo>
                    <a:pt x="225" y="122"/>
                  </a:lnTo>
                  <a:lnTo>
                    <a:pt x="227" y="123"/>
                  </a:lnTo>
                  <a:lnTo>
                    <a:pt x="228" y="123"/>
                  </a:lnTo>
                  <a:lnTo>
                    <a:pt x="230" y="123"/>
                  </a:lnTo>
                  <a:lnTo>
                    <a:pt x="232" y="123"/>
                  </a:lnTo>
                  <a:lnTo>
                    <a:pt x="234" y="123"/>
                  </a:lnTo>
                  <a:lnTo>
                    <a:pt x="235" y="125"/>
                  </a:lnTo>
                  <a:lnTo>
                    <a:pt x="237" y="125"/>
                  </a:lnTo>
                  <a:lnTo>
                    <a:pt x="237" y="127"/>
                  </a:lnTo>
                  <a:lnTo>
                    <a:pt x="241" y="129"/>
                  </a:lnTo>
                  <a:lnTo>
                    <a:pt x="242" y="129"/>
                  </a:lnTo>
                  <a:lnTo>
                    <a:pt x="242" y="132"/>
                  </a:lnTo>
                  <a:lnTo>
                    <a:pt x="241" y="134"/>
                  </a:lnTo>
                  <a:lnTo>
                    <a:pt x="241" y="136"/>
                  </a:lnTo>
                  <a:lnTo>
                    <a:pt x="242" y="136"/>
                  </a:lnTo>
                  <a:lnTo>
                    <a:pt x="242" y="137"/>
                  </a:lnTo>
                  <a:lnTo>
                    <a:pt x="244" y="137"/>
                  </a:lnTo>
                  <a:lnTo>
                    <a:pt x="246" y="137"/>
                  </a:lnTo>
                  <a:lnTo>
                    <a:pt x="248" y="137"/>
                  </a:lnTo>
                  <a:lnTo>
                    <a:pt x="248" y="136"/>
                  </a:lnTo>
                  <a:lnTo>
                    <a:pt x="249" y="136"/>
                  </a:lnTo>
                  <a:lnTo>
                    <a:pt x="251" y="137"/>
                  </a:lnTo>
                  <a:lnTo>
                    <a:pt x="253" y="137"/>
                  </a:lnTo>
                  <a:lnTo>
                    <a:pt x="253" y="139"/>
                  </a:lnTo>
                  <a:lnTo>
                    <a:pt x="254" y="139"/>
                  </a:lnTo>
                  <a:lnTo>
                    <a:pt x="256" y="141"/>
                  </a:lnTo>
                  <a:lnTo>
                    <a:pt x="256" y="142"/>
                  </a:lnTo>
                  <a:lnTo>
                    <a:pt x="258" y="142"/>
                  </a:lnTo>
                  <a:lnTo>
                    <a:pt x="258" y="144"/>
                  </a:lnTo>
                  <a:lnTo>
                    <a:pt x="260" y="146"/>
                  </a:lnTo>
                  <a:lnTo>
                    <a:pt x="261" y="144"/>
                  </a:lnTo>
                  <a:lnTo>
                    <a:pt x="263" y="144"/>
                  </a:lnTo>
                  <a:lnTo>
                    <a:pt x="265" y="146"/>
                  </a:lnTo>
                  <a:lnTo>
                    <a:pt x="265" y="148"/>
                  </a:lnTo>
                  <a:lnTo>
                    <a:pt x="265" y="149"/>
                  </a:lnTo>
                  <a:lnTo>
                    <a:pt x="265" y="151"/>
                  </a:lnTo>
                  <a:lnTo>
                    <a:pt x="265" y="153"/>
                  </a:lnTo>
                  <a:lnTo>
                    <a:pt x="265" y="155"/>
                  </a:lnTo>
                  <a:lnTo>
                    <a:pt x="267" y="155"/>
                  </a:lnTo>
                  <a:lnTo>
                    <a:pt x="267" y="156"/>
                  </a:lnTo>
                  <a:lnTo>
                    <a:pt x="268" y="156"/>
                  </a:lnTo>
                  <a:lnTo>
                    <a:pt x="270" y="155"/>
                  </a:lnTo>
                  <a:lnTo>
                    <a:pt x="272" y="155"/>
                  </a:lnTo>
                  <a:lnTo>
                    <a:pt x="274" y="155"/>
                  </a:lnTo>
                  <a:lnTo>
                    <a:pt x="274" y="156"/>
                  </a:lnTo>
                  <a:lnTo>
                    <a:pt x="274" y="158"/>
                  </a:lnTo>
                  <a:lnTo>
                    <a:pt x="275" y="158"/>
                  </a:lnTo>
                  <a:lnTo>
                    <a:pt x="277" y="158"/>
                  </a:lnTo>
                  <a:lnTo>
                    <a:pt x="279" y="158"/>
                  </a:lnTo>
                  <a:lnTo>
                    <a:pt x="281" y="158"/>
                  </a:lnTo>
                  <a:lnTo>
                    <a:pt x="282" y="160"/>
                  </a:lnTo>
                  <a:lnTo>
                    <a:pt x="284" y="160"/>
                  </a:lnTo>
                  <a:lnTo>
                    <a:pt x="284" y="162"/>
                  </a:lnTo>
                  <a:lnTo>
                    <a:pt x="286" y="162"/>
                  </a:lnTo>
                  <a:lnTo>
                    <a:pt x="286" y="163"/>
                  </a:lnTo>
                  <a:lnTo>
                    <a:pt x="286" y="167"/>
                  </a:lnTo>
                  <a:lnTo>
                    <a:pt x="288" y="167"/>
                  </a:lnTo>
                  <a:lnTo>
                    <a:pt x="288" y="169"/>
                  </a:lnTo>
                  <a:lnTo>
                    <a:pt x="289" y="169"/>
                  </a:lnTo>
                  <a:lnTo>
                    <a:pt x="291" y="167"/>
                  </a:lnTo>
                  <a:lnTo>
                    <a:pt x="293" y="169"/>
                  </a:lnTo>
                  <a:lnTo>
                    <a:pt x="295" y="169"/>
                  </a:lnTo>
                  <a:lnTo>
                    <a:pt x="296" y="169"/>
                  </a:lnTo>
                  <a:lnTo>
                    <a:pt x="296" y="170"/>
                  </a:lnTo>
                  <a:lnTo>
                    <a:pt x="296" y="172"/>
                  </a:lnTo>
                  <a:lnTo>
                    <a:pt x="295" y="172"/>
                  </a:lnTo>
                  <a:lnTo>
                    <a:pt x="295" y="174"/>
                  </a:lnTo>
                  <a:lnTo>
                    <a:pt x="293" y="177"/>
                  </a:lnTo>
                  <a:lnTo>
                    <a:pt x="291" y="177"/>
                  </a:lnTo>
                  <a:lnTo>
                    <a:pt x="291" y="179"/>
                  </a:lnTo>
                  <a:lnTo>
                    <a:pt x="293" y="179"/>
                  </a:lnTo>
                  <a:lnTo>
                    <a:pt x="293" y="181"/>
                  </a:lnTo>
                  <a:lnTo>
                    <a:pt x="293" y="183"/>
                  </a:lnTo>
                  <a:lnTo>
                    <a:pt x="295" y="183"/>
                  </a:lnTo>
                  <a:lnTo>
                    <a:pt x="296" y="184"/>
                  </a:lnTo>
                  <a:lnTo>
                    <a:pt x="298" y="186"/>
                  </a:lnTo>
                  <a:lnTo>
                    <a:pt x="300" y="186"/>
                  </a:lnTo>
                  <a:lnTo>
                    <a:pt x="303" y="186"/>
                  </a:lnTo>
                  <a:lnTo>
                    <a:pt x="305" y="186"/>
                  </a:lnTo>
                  <a:lnTo>
                    <a:pt x="305" y="188"/>
                  </a:lnTo>
                  <a:lnTo>
                    <a:pt x="307" y="188"/>
                  </a:lnTo>
                  <a:lnTo>
                    <a:pt x="307" y="190"/>
                  </a:lnTo>
                  <a:lnTo>
                    <a:pt x="308" y="190"/>
                  </a:lnTo>
                  <a:lnTo>
                    <a:pt x="310" y="190"/>
                  </a:lnTo>
                  <a:lnTo>
                    <a:pt x="312" y="190"/>
                  </a:lnTo>
                  <a:lnTo>
                    <a:pt x="314" y="190"/>
                  </a:lnTo>
                  <a:lnTo>
                    <a:pt x="315" y="191"/>
                  </a:lnTo>
                  <a:lnTo>
                    <a:pt x="315" y="193"/>
                  </a:lnTo>
                  <a:lnTo>
                    <a:pt x="317" y="193"/>
                  </a:lnTo>
                  <a:lnTo>
                    <a:pt x="317" y="195"/>
                  </a:lnTo>
                  <a:lnTo>
                    <a:pt x="319" y="195"/>
                  </a:lnTo>
                  <a:lnTo>
                    <a:pt x="319" y="197"/>
                  </a:lnTo>
                  <a:lnTo>
                    <a:pt x="321" y="197"/>
                  </a:lnTo>
                  <a:lnTo>
                    <a:pt x="322" y="197"/>
                  </a:lnTo>
                  <a:lnTo>
                    <a:pt x="322" y="198"/>
                  </a:lnTo>
                  <a:lnTo>
                    <a:pt x="324" y="198"/>
                  </a:lnTo>
                  <a:lnTo>
                    <a:pt x="324" y="200"/>
                  </a:lnTo>
                  <a:lnTo>
                    <a:pt x="328" y="202"/>
                  </a:lnTo>
                  <a:lnTo>
                    <a:pt x="329" y="202"/>
                  </a:lnTo>
                  <a:lnTo>
                    <a:pt x="331" y="202"/>
                  </a:lnTo>
                  <a:lnTo>
                    <a:pt x="335" y="200"/>
                  </a:lnTo>
                  <a:lnTo>
                    <a:pt x="336" y="200"/>
                  </a:lnTo>
                  <a:lnTo>
                    <a:pt x="338" y="200"/>
                  </a:lnTo>
                  <a:lnTo>
                    <a:pt x="338" y="202"/>
                  </a:lnTo>
                  <a:lnTo>
                    <a:pt x="340" y="202"/>
                  </a:lnTo>
                  <a:lnTo>
                    <a:pt x="340" y="203"/>
                  </a:lnTo>
                  <a:lnTo>
                    <a:pt x="342" y="203"/>
                  </a:lnTo>
                  <a:lnTo>
                    <a:pt x="342" y="205"/>
                  </a:lnTo>
                  <a:lnTo>
                    <a:pt x="343" y="207"/>
                  </a:lnTo>
                  <a:lnTo>
                    <a:pt x="343" y="209"/>
                  </a:lnTo>
                  <a:lnTo>
                    <a:pt x="345" y="209"/>
                  </a:lnTo>
                  <a:lnTo>
                    <a:pt x="347" y="209"/>
                  </a:lnTo>
                  <a:lnTo>
                    <a:pt x="350" y="209"/>
                  </a:lnTo>
                  <a:lnTo>
                    <a:pt x="352" y="210"/>
                  </a:lnTo>
                  <a:lnTo>
                    <a:pt x="354" y="210"/>
                  </a:lnTo>
                  <a:lnTo>
                    <a:pt x="356" y="212"/>
                  </a:lnTo>
                  <a:lnTo>
                    <a:pt x="357" y="212"/>
                  </a:lnTo>
                  <a:lnTo>
                    <a:pt x="359" y="212"/>
                  </a:lnTo>
                  <a:lnTo>
                    <a:pt x="359" y="214"/>
                  </a:lnTo>
                  <a:lnTo>
                    <a:pt x="361" y="214"/>
                  </a:lnTo>
                  <a:lnTo>
                    <a:pt x="361" y="216"/>
                  </a:lnTo>
                  <a:lnTo>
                    <a:pt x="361" y="217"/>
                  </a:lnTo>
                  <a:lnTo>
                    <a:pt x="362" y="217"/>
                  </a:lnTo>
                  <a:lnTo>
                    <a:pt x="364" y="217"/>
                  </a:lnTo>
                  <a:lnTo>
                    <a:pt x="366" y="219"/>
                  </a:lnTo>
                  <a:lnTo>
                    <a:pt x="368" y="219"/>
                  </a:lnTo>
                  <a:lnTo>
                    <a:pt x="369" y="219"/>
                  </a:lnTo>
                  <a:lnTo>
                    <a:pt x="371" y="219"/>
                  </a:lnTo>
                  <a:lnTo>
                    <a:pt x="373" y="219"/>
                  </a:lnTo>
                  <a:lnTo>
                    <a:pt x="373" y="221"/>
                  </a:lnTo>
                  <a:lnTo>
                    <a:pt x="375" y="221"/>
                  </a:lnTo>
                  <a:lnTo>
                    <a:pt x="375" y="223"/>
                  </a:lnTo>
                  <a:lnTo>
                    <a:pt x="376" y="223"/>
                  </a:lnTo>
                  <a:lnTo>
                    <a:pt x="376" y="224"/>
                  </a:lnTo>
                  <a:lnTo>
                    <a:pt x="378" y="224"/>
                  </a:lnTo>
                  <a:lnTo>
                    <a:pt x="380" y="226"/>
                  </a:lnTo>
                  <a:lnTo>
                    <a:pt x="382" y="226"/>
                  </a:lnTo>
                  <a:lnTo>
                    <a:pt x="385" y="226"/>
                  </a:lnTo>
                  <a:lnTo>
                    <a:pt x="385" y="228"/>
                  </a:lnTo>
                  <a:lnTo>
                    <a:pt x="387" y="228"/>
                  </a:lnTo>
                  <a:lnTo>
                    <a:pt x="387" y="230"/>
                  </a:lnTo>
                  <a:lnTo>
                    <a:pt x="385" y="231"/>
                  </a:lnTo>
                  <a:lnTo>
                    <a:pt x="385" y="233"/>
                  </a:lnTo>
                  <a:lnTo>
                    <a:pt x="385" y="237"/>
                  </a:lnTo>
                  <a:lnTo>
                    <a:pt x="387" y="238"/>
                  </a:lnTo>
                  <a:lnTo>
                    <a:pt x="389" y="240"/>
                  </a:lnTo>
                  <a:lnTo>
                    <a:pt x="389" y="242"/>
                  </a:lnTo>
                  <a:lnTo>
                    <a:pt x="389" y="244"/>
                  </a:lnTo>
                  <a:lnTo>
                    <a:pt x="387" y="245"/>
                  </a:lnTo>
                  <a:lnTo>
                    <a:pt x="387" y="249"/>
                  </a:lnTo>
                  <a:lnTo>
                    <a:pt x="389" y="252"/>
                  </a:lnTo>
                  <a:lnTo>
                    <a:pt x="389" y="254"/>
                  </a:lnTo>
                  <a:lnTo>
                    <a:pt x="390" y="256"/>
                  </a:lnTo>
                  <a:lnTo>
                    <a:pt x="390" y="257"/>
                  </a:lnTo>
                  <a:lnTo>
                    <a:pt x="392" y="257"/>
                  </a:lnTo>
                  <a:lnTo>
                    <a:pt x="394" y="257"/>
                  </a:lnTo>
                  <a:lnTo>
                    <a:pt x="396" y="259"/>
                  </a:lnTo>
                  <a:lnTo>
                    <a:pt x="396" y="261"/>
                  </a:lnTo>
                  <a:lnTo>
                    <a:pt x="397" y="261"/>
                  </a:lnTo>
                  <a:lnTo>
                    <a:pt x="401" y="263"/>
                  </a:lnTo>
                  <a:lnTo>
                    <a:pt x="403" y="264"/>
                  </a:lnTo>
                  <a:lnTo>
                    <a:pt x="404" y="264"/>
                  </a:lnTo>
                  <a:lnTo>
                    <a:pt x="404" y="266"/>
                  </a:lnTo>
                  <a:lnTo>
                    <a:pt x="404" y="268"/>
                  </a:lnTo>
                  <a:lnTo>
                    <a:pt x="406" y="268"/>
                  </a:lnTo>
                  <a:lnTo>
                    <a:pt x="410" y="270"/>
                  </a:lnTo>
                  <a:lnTo>
                    <a:pt x="411" y="271"/>
                  </a:lnTo>
                  <a:lnTo>
                    <a:pt x="413" y="271"/>
                  </a:lnTo>
                  <a:lnTo>
                    <a:pt x="415" y="273"/>
                  </a:lnTo>
                  <a:lnTo>
                    <a:pt x="423" y="273"/>
                  </a:lnTo>
                  <a:lnTo>
                    <a:pt x="423" y="271"/>
                  </a:lnTo>
                  <a:lnTo>
                    <a:pt x="425" y="273"/>
                  </a:lnTo>
                  <a:close/>
                </a:path>
              </a:pathLst>
            </a:custGeom>
            <a:solidFill>
              <a:srgbClr val="C00000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16" name="Freeform 16">
              <a:extLst>
                <a:ext uri="{FF2B5EF4-FFF2-40B4-BE49-F238E27FC236}">
                  <a16:creationId xmlns:a16="http://schemas.microsoft.com/office/drawing/2014/main" id="{95CD0C89-AD3A-414F-AD48-467794BB1FB8}"/>
                </a:ext>
              </a:extLst>
            </p:cNvPr>
            <p:cNvSpPr>
              <a:spLocks/>
            </p:cNvSpPr>
            <p:nvPr/>
          </p:nvSpPr>
          <p:spPr bwMode="auto">
            <a:xfrm>
              <a:off x="4787900" y="3382963"/>
              <a:ext cx="1709738" cy="1389063"/>
            </a:xfrm>
            <a:custGeom>
              <a:avLst/>
              <a:gdLst>
                <a:gd name="T0" fmla="*/ 916 w 1077"/>
                <a:gd name="T1" fmla="*/ 717 h 875"/>
                <a:gd name="T2" fmla="*/ 868 w 1077"/>
                <a:gd name="T3" fmla="*/ 802 h 875"/>
                <a:gd name="T4" fmla="*/ 659 w 1077"/>
                <a:gd name="T5" fmla="*/ 865 h 875"/>
                <a:gd name="T6" fmla="*/ 592 w 1077"/>
                <a:gd name="T7" fmla="*/ 856 h 875"/>
                <a:gd name="T8" fmla="*/ 528 w 1077"/>
                <a:gd name="T9" fmla="*/ 812 h 875"/>
                <a:gd name="T10" fmla="*/ 477 w 1077"/>
                <a:gd name="T11" fmla="*/ 781 h 875"/>
                <a:gd name="T12" fmla="*/ 446 w 1077"/>
                <a:gd name="T13" fmla="*/ 751 h 875"/>
                <a:gd name="T14" fmla="*/ 96 w 1077"/>
                <a:gd name="T15" fmla="*/ 528 h 875"/>
                <a:gd name="T16" fmla="*/ 80 w 1077"/>
                <a:gd name="T17" fmla="*/ 516 h 875"/>
                <a:gd name="T18" fmla="*/ 80 w 1077"/>
                <a:gd name="T19" fmla="*/ 500 h 875"/>
                <a:gd name="T20" fmla="*/ 70 w 1077"/>
                <a:gd name="T21" fmla="*/ 497 h 875"/>
                <a:gd name="T22" fmla="*/ 80 w 1077"/>
                <a:gd name="T23" fmla="*/ 490 h 875"/>
                <a:gd name="T24" fmla="*/ 70 w 1077"/>
                <a:gd name="T25" fmla="*/ 476 h 875"/>
                <a:gd name="T26" fmla="*/ 75 w 1077"/>
                <a:gd name="T27" fmla="*/ 467 h 875"/>
                <a:gd name="T28" fmla="*/ 77 w 1077"/>
                <a:gd name="T29" fmla="*/ 450 h 875"/>
                <a:gd name="T30" fmla="*/ 75 w 1077"/>
                <a:gd name="T31" fmla="*/ 434 h 875"/>
                <a:gd name="T32" fmla="*/ 71 w 1077"/>
                <a:gd name="T33" fmla="*/ 420 h 875"/>
                <a:gd name="T34" fmla="*/ 75 w 1077"/>
                <a:gd name="T35" fmla="*/ 410 h 875"/>
                <a:gd name="T36" fmla="*/ 75 w 1077"/>
                <a:gd name="T37" fmla="*/ 396 h 875"/>
                <a:gd name="T38" fmla="*/ 63 w 1077"/>
                <a:gd name="T39" fmla="*/ 382 h 875"/>
                <a:gd name="T40" fmla="*/ 68 w 1077"/>
                <a:gd name="T41" fmla="*/ 370 h 875"/>
                <a:gd name="T42" fmla="*/ 63 w 1077"/>
                <a:gd name="T43" fmla="*/ 363 h 875"/>
                <a:gd name="T44" fmla="*/ 54 w 1077"/>
                <a:gd name="T45" fmla="*/ 358 h 875"/>
                <a:gd name="T46" fmla="*/ 47 w 1077"/>
                <a:gd name="T47" fmla="*/ 351 h 875"/>
                <a:gd name="T48" fmla="*/ 38 w 1077"/>
                <a:gd name="T49" fmla="*/ 342 h 875"/>
                <a:gd name="T50" fmla="*/ 23 w 1077"/>
                <a:gd name="T51" fmla="*/ 338 h 875"/>
                <a:gd name="T52" fmla="*/ 17 w 1077"/>
                <a:gd name="T53" fmla="*/ 328 h 875"/>
                <a:gd name="T54" fmla="*/ 7 w 1077"/>
                <a:gd name="T55" fmla="*/ 321 h 875"/>
                <a:gd name="T56" fmla="*/ 45 w 1077"/>
                <a:gd name="T57" fmla="*/ 155 h 875"/>
                <a:gd name="T58" fmla="*/ 233 w 1077"/>
                <a:gd name="T59" fmla="*/ 61 h 875"/>
                <a:gd name="T60" fmla="*/ 422 w 1077"/>
                <a:gd name="T61" fmla="*/ 187 h 875"/>
                <a:gd name="T62" fmla="*/ 571 w 1077"/>
                <a:gd name="T63" fmla="*/ 256 h 875"/>
                <a:gd name="T64" fmla="*/ 638 w 1077"/>
                <a:gd name="T65" fmla="*/ 180 h 875"/>
                <a:gd name="T66" fmla="*/ 655 w 1077"/>
                <a:gd name="T67" fmla="*/ 185 h 875"/>
                <a:gd name="T68" fmla="*/ 768 w 1077"/>
                <a:gd name="T69" fmla="*/ 216 h 875"/>
                <a:gd name="T70" fmla="*/ 873 w 1077"/>
                <a:gd name="T71" fmla="*/ 173 h 875"/>
                <a:gd name="T72" fmla="*/ 969 w 1077"/>
                <a:gd name="T73" fmla="*/ 272 h 875"/>
                <a:gd name="T74" fmla="*/ 1077 w 1077"/>
                <a:gd name="T75" fmla="*/ 279 h 875"/>
                <a:gd name="T76" fmla="*/ 1026 w 1077"/>
                <a:gd name="T77" fmla="*/ 328 h 875"/>
                <a:gd name="T78" fmla="*/ 988 w 1077"/>
                <a:gd name="T79" fmla="*/ 399 h 875"/>
                <a:gd name="T80" fmla="*/ 894 w 1077"/>
                <a:gd name="T81" fmla="*/ 385 h 875"/>
                <a:gd name="T82" fmla="*/ 892 w 1077"/>
                <a:gd name="T83" fmla="*/ 429 h 875"/>
                <a:gd name="T84" fmla="*/ 894 w 1077"/>
                <a:gd name="T85" fmla="*/ 439 h 875"/>
                <a:gd name="T86" fmla="*/ 897 w 1077"/>
                <a:gd name="T87" fmla="*/ 453 h 875"/>
                <a:gd name="T88" fmla="*/ 887 w 1077"/>
                <a:gd name="T89" fmla="*/ 459 h 875"/>
                <a:gd name="T90" fmla="*/ 873 w 1077"/>
                <a:gd name="T91" fmla="*/ 462 h 875"/>
                <a:gd name="T92" fmla="*/ 869 w 1077"/>
                <a:gd name="T93" fmla="*/ 467 h 875"/>
                <a:gd name="T94" fmla="*/ 864 w 1077"/>
                <a:gd name="T95" fmla="*/ 476 h 875"/>
                <a:gd name="T96" fmla="*/ 855 w 1077"/>
                <a:gd name="T97" fmla="*/ 485 h 875"/>
                <a:gd name="T98" fmla="*/ 847 w 1077"/>
                <a:gd name="T99" fmla="*/ 493 h 875"/>
                <a:gd name="T100" fmla="*/ 838 w 1077"/>
                <a:gd name="T101" fmla="*/ 499 h 875"/>
                <a:gd name="T102" fmla="*/ 826 w 1077"/>
                <a:gd name="T103" fmla="*/ 504 h 875"/>
                <a:gd name="T104" fmla="*/ 815 w 1077"/>
                <a:gd name="T105" fmla="*/ 514 h 875"/>
                <a:gd name="T106" fmla="*/ 794 w 1077"/>
                <a:gd name="T107" fmla="*/ 539 h 875"/>
                <a:gd name="T108" fmla="*/ 810 w 1077"/>
                <a:gd name="T109" fmla="*/ 558 h 875"/>
                <a:gd name="T110" fmla="*/ 822 w 1077"/>
                <a:gd name="T111" fmla="*/ 574 h 875"/>
                <a:gd name="T112" fmla="*/ 840 w 1077"/>
                <a:gd name="T113" fmla="*/ 584 h 875"/>
                <a:gd name="T114" fmla="*/ 843 w 1077"/>
                <a:gd name="T115" fmla="*/ 591 h 875"/>
                <a:gd name="T116" fmla="*/ 873 w 1077"/>
                <a:gd name="T117" fmla="*/ 607 h 875"/>
                <a:gd name="T118" fmla="*/ 958 w 1077"/>
                <a:gd name="T119" fmla="*/ 678 h 8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077" h="875">
                  <a:moveTo>
                    <a:pt x="953" y="697"/>
                  </a:moveTo>
                  <a:lnTo>
                    <a:pt x="951" y="696"/>
                  </a:lnTo>
                  <a:lnTo>
                    <a:pt x="949" y="696"/>
                  </a:lnTo>
                  <a:lnTo>
                    <a:pt x="939" y="704"/>
                  </a:lnTo>
                  <a:lnTo>
                    <a:pt x="929" y="710"/>
                  </a:lnTo>
                  <a:lnTo>
                    <a:pt x="922" y="713"/>
                  </a:lnTo>
                  <a:lnTo>
                    <a:pt x="916" y="717"/>
                  </a:lnTo>
                  <a:lnTo>
                    <a:pt x="909" y="718"/>
                  </a:lnTo>
                  <a:lnTo>
                    <a:pt x="904" y="720"/>
                  </a:lnTo>
                  <a:lnTo>
                    <a:pt x="897" y="732"/>
                  </a:lnTo>
                  <a:lnTo>
                    <a:pt x="895" y="736"/>
                  </a:lnTo>
                  <a:lnTo>
                    <a:pt x="888" y="736"/>
                  </a:lnTo>
                  <a:lnTo>
                    <a:pt x="847" y="765"/>
                  </a:lnTo>
                  <a:lnTo>
                    <a:pt x="868" y="802"/>
                  </a:lnTo>
                  <a:lnTo>
                    <a:pt x="765" y="826"/>
                  </a:lnTo>
                  <a:lnTo>
                    <a:pt x="733" y="832"/>
                  </a:lnTo>
                  <a:lnTo>
                    <a:pt x="728" y="835"/>
                  </a:lnTo>
                  <a:lnTo>
                    <a:pt x="683" y="875"/>
                  </a:lnTo>
                  <a:lnTo>
                    <a:pt x="671" y="863"/>
                  </a:lnTo>
                  <a:lnTo>
                    <a:pt x="667" y="863"/>
                  </a:lnTo>
                  <a:lnTo>
                    <a:pt x="659" y="865"/>
                  </a:lnTo>
                  <a:lnTo>
                    <a:pt x="643" y="872"/>
                  </a:lnTo>
                  <a:lnTo>
                    <a:pt x="636" y="873"/>
                  </a:lnTo>
                  <a:lnTo>
                    <a:pt x="629" y="873"/>
                  </a:lnTo>
                  <a:lnTo>
                    <a:pt x="618" y="872"/>
                  </a:lnTo>
                  <a:lnTo>
                    <a:pt x="613" y="870"/>
                  </a:lnTo>
                  <a:lnTo>
                    <a:pt x="603" y="863"/>
                  </a:lnTo>
                  <a:lnTo>
                    <a:pt x="592" y="856"/>
                  </a:lnTo>
                  <a:lnTo>
                    <a:pt x="582" y="847"/>
                  </a:lnTo>
                  <a:lnTo>
                    <a:pt x="573" y="844"/>
                  </a:lnTo>
                  <a:lnTo>
                    <a:pt x="568" y="840"/>
                  </a:lnTo>
                  <a:lnTo>
                    <a:pt x="563" y="835"/>
                  </a:lnTo>
                  <a:lnTo>
                    <a:pt x="559" y="833"/>
                  </a:lnTo>
                  <a:lnTo>
                    <a:pt x="542" y="823"/>
                  </a:lnTo>
                  <a:lnTo>
                    <a:pt x="528" y="812"/>
                  </a:lnTo>
                  <a:lnTo>
                    <a:pt x="526" y="811"/>
                  </a:lnTo>
                  <a:lnTo>
                    <a:pt x="516" y="805"/>
                  </a:lnTo>
                  <a:lnTo>
                    <a:pt x="502" y="797"/>
                  </a:lnTo>
                  <a:lnTo>
                    <a:pt x="496" y="795"/>
                  </a:lnTo>
                  <a:lnTo>
                    <a:pt x="495" y="791"/>
                  </a:lnTo>
                  <a:lnTo>
                    <a:pt x="484" y="786"/>
                  </a:lnTo>
                  <a:lnTo>
                    <a:pt x="477" y="781"/>
                  </a:lnTo>
                  <a:lnTo>
                    <a:pt x="477" y="779"/>
                  </a:lnTo>
                  <a:lnTo>
                    <a:pt x="476" y="778"/>
                  </a:lnTo>
                  <a:lnTo>
                    <a:pt x="470" y="774"/>
                  </a:lnTo>
                  <a:lnTo>
                    <a:pt x="467" y="771"/>
                  </a:lnTo>
                  <a:lnTo>
                    <a:pt x="465" y="767"/>
                  </a:lnTo>
                  <a:lnTo>
                    <a:pt x="451" y="755"/>
                  </a:lnTo>
                  <a:lnTo>
                    <a:pt x="446" y="751"/>
                  </a:lnTo>
                  <a:lnTo>
                    <a:pt x="436" y="744"/>
                  </a:lnTo>
                  <a:lnTo>
                    <a:pt x="390" y="717"/>
                  </a:lnTo>
                  <a:lnTo>
                    <a:pt x="253" y="629"/>
                  </a:lnTo>
                  <a:lnTo>
                    <a:pt x="232" y="615"/>
                  </a:lnTo>
                  <a:lnTo>
                    <a:pt x="106" y="534"/>
                  </a:lnTo>
                  <a:lnTo>
                    <a:pt x="98" y="530"/>
                  </a:lnTo>
                  <a:lnTo>
                    <a:pt x="96" y="528"/>
                  </a:lnTo>
                  <a:lnTo>
                    <a:pt x="94" y="527"/>
                  </a:lnTo>
                  <a:lnTo>
                    <a:pt x="92" y="525"/>
                  </a:lnTo>
                  <a:lnTo>
                    <a:pt x="91" y="525"/>
                  </a:lnTo>
                  <a:lnTo>
                    <a:pt x="85" y="521"/>
                  </a:lnTo>
                  <a:lnTo>
                    <a:pt x="84" y="521"/>
                  </a:lnTo>
                  <a:lnTo>
                    <a:pt x="84" y="520"/>
                  </a:lnTo>
                  <a:lnTo>
                    <a:pt x="80" y="516"/>
                  </a:lnTo>
                  <a:lnTo>
                    <a:pt x="80" y="514"/>
                  </a:lnTo>
                  <a:lnTo>
                    <a:pt x="78" y="511"/>
                  </a:lnTo>
                  <a:lnTo>
                    <a:pt x="80" y="509"/>
                  </a:lnTo>
                  <a:lnTo>
                    <a:pt x="80" y="507"/>
                  </a:lnTo>
                  <a:lnTo>
                    <a:pt x="80" y="504"/>
                  </a:lnTo>
                  <a:lnTo>
                    <a:pt x="80" y="502"/>
                  </a:lnTo>
                  <a:lnTo>
                    <a:pt x="80" y="500"/>
                  </a:lnTo>
                  <a:lnTo>
                    <a:pt x="80" y="499"/>
                  </a:lnTo>
                  <a:lnTo>
                    <a:pt x="78" y="499"/>
                  </a:lnTo>
                  <a:lnTo>
                    <a:pt x="77" y="499"/>
                  </a:lnTo>
                  <a:lnTo>
                    <a:pt x="75" y="499"/>
                  </a:lnTo>
                  <a:lnTo>
                    <a:pt x="71" y="499"/>
                  </a:lnTo>
                  <a:lnTo>
                    <a:pt x="70" y="499"/>
                  </a:lnTo>
                  <a:lnTo>
                    <a:pt x="70" y="497"/>
                  </a:lnTo>
                  <a:lnTo>
                    <a:pt x="70" y="495"/>
                  </a:lnTo>
                  <a:lnTo>
                    <a:pt x="71" y="495"/>
                  </a:lnTo>
                  <a:lnTo>
                    <a:pt x="71" y="493"/>
                  </a:lnTo>
                  <a:lnTo>
                    <a:pt x="73" y="493"/>
                  </a:lnTo>
                  <a:lnTo>
                    <a:pt x="75" y="492"/>
                  </a:lnTo>
                  <a:lnTo>
                    <a:pt x="78" y="490"/>
                  </a:lnTo>
                  <a:lnTo>
                    <a:pt x="80" y="490"/>
                  </a:lnTo>
                  <a:lnTo>
                    <a:pt x="80" y="488"/>
                  </a:lnTo>
                  <a:lnTo>
                    <a:pt x="78" y="485"/>
                  </a:lnTo>
                  <a:lnTo>
                    <a:pt x="77" y="483"/>
                  </a:lnTo>
                  <a:lnTo>
                    <a:pt x="77" y="481"/>
                  </a:lnTo>
                  <a:lnTo>
                    <a:pt x="75" y="478"/>
                  </a:lnTo>
                  <a:lnTo>
                    <a:pt x="73" y="478"/>
                  </a:lnTo>
                  <a:lnTo>
                    <a:pt x="70" y="476"/>
                  </a:lnTo>
                  <a:lnTo>
                    <a:pt x="70" y="474"/>
                  </a:lnTo>
                  <a:lnTo>
                    <a:pt x="68" y="473"/>
                  </a:lnTo>
                  <a:lnTo>
                    <a:pt x="68" y="471"/>
                  </a:lnTo>
                  <a:lnTo>
                    <a:pt x="70" y="471"/>
                  </a:lnTo>
                  <a:lnTo>
                    <a:pt x="71" y="469"/>
                  </a:lnTo>
                  <a:lnTo>
                    <a:pt x="73" y="467"/>
                  </a:lnTo>
                  <a:lnTo>
                    <a:pt x="75" y="467"/>
                  </a:lnTo>
                  <a:lnTo>
                    <a:pt x="75" y="466"/>
                  </a:lnTo>
                  <a:lnTo>
                    <a:pt x="77" y="464"/>
                  </a:lnTo>
                  <a:lnTo>
                    <a:pt x="77" y="462"/>
                  </a:lnTo>
                  <a:lnTo>
                    <a:pt x="78" y="457"/>
                  </a:lnTo>
                  <a:lnTo>
                    <a:pt x="78" y="453"/>
                  </a:lnTo>
                  <a:lnTo>
                    <a:pt x="78" y="452"/>
                  </a:lnTo>
                  <a:lnTo>
                    <a:pt x="77" y="450"/>
                  </a:lnTo>
                  <a:lnTo>
                    <a:pt x="77" y="448"/>
                  </a:lnTo>
                  <a:lnTo>
                    <a:pt x="77" y="446"/>
                  </a:lnTo>
                  <a:lnTo>
                    <a:pt x="75" y="445"/>
                  </a:lnTo>
                  <a:lnTo>
                    <a:pt x="75" y="443"/>
                  </a:lnTo>
                  <a:lnTo>
                    <a:pt x="73" y="443"/>
                  </a:lnTo>
                  <a:lnTo>
                    <a:pt x="75" y="439"/>
                  </a:lnTo>
                  <a:lnTo>
                    <a:pt x="75" y="434"/>
                  </a:lnTo>
                  <a:lnTo>
                    <a:pt x="75" y="432"/>
                  </a:lnTo>
                  <a:lnTo>
                    <a:pt x="73" y="431"/>
                  </a:lnTo>
                  <a:lnTo>
                    <a:pt x="71" y="429"/>
                  </a:lnTo>
                  <a:lnTo>
                    <a:pt x="71" y="427"/>
                  </a:lnTo>
                  <a:lnTo>
                    <a:pt x="71" y="426"/>
                  </a:lnTo>
                  <a:lnTo>
                    <a:pt x="71" y="422"/>
                  </a:lnTo>
                  <a:lnTo>
                    <a:pt x="71" y="420"/>
                  </a:lnTo>
                  <a:lnTo>
                    <a:pt x="71" y="419"/>
                  </a:lnTo>
                  <a:lnTo>
                    <a:pt x="70" y="415"/>
                  </a:lnTo>
                  <a:lnTo>
                    <a:pt x="68" y="413"/>
                  </a:lnTo>
                  <a:lnTo>
                    <a:pt x="70" y="412"/>
                  </a:lnTo>
                  <a:lnTo>
                    <a:pt x="70" y="410"/>
                  </a:lnTo>
                  <a:lnTo>
                    <a:pt x="71" y="410"/>
                  </a:lnTo>
                  <a:lnTo>
                    <a:pt x="75" y="410"/>
                  </a:lnTo>
                  <a:lnTo>
                    <a:pt x="77" y="408"/>
                  </a:lnTo>
                  <a:lnTo>
                    <a:pt x="77" y="406"/>
                  </a:lnTo>
                  <a:lnTo>
                    <a:pt x="77" y="405"/>
                  </a:lnTo>
                  <a:lnTo>
                    <a:pt x="77" y="403"/>
                  </a:lnTo>
                  <a:lnTo>
                    <a:pt x="77" y="401"/>
                  </a:lnTo>
                  <a:lnTo>
                    <a:pt x="77" y="398"/>
                  </a:lnTo>
                  <a:lnTo>
                    <a:pt x="75" y="396"/>
                  </a:lnTo>
                  <a:lnTo>
                    <a:pt x="73" y="394"/>
                  </a:lnTo>
                  <a:lnTo>
                    <a:pt x="71" y="392"/>
                  </a:lnTo>
                  <a:lnTo>
                    <a:pt x="66" y="389"/>
                  </a:lnTo>
                  <a:lnTo>
                    <a:pt x="64" y="387"/>
                  </a:lnTo>
                  <a:lnTo>
                    <a:pt x="64" y="385"/>
                  </a:lnTo>
                  <a:lnTo>
                    <a:pt x="63" y="384"/>
                  </a:lnTo>
                  <a:lnTo>
                    <a:pt x="63" y="382"/>
                  </a:lnTo>
                  <a:lnTo>
                    <a:pt x="64" y="380"/>
                  </a:lnTo>
                  <a:lnTo>
                    <a:pt x="64" y="378"/>
                  </a:lnTo>
                  <a:lnTo>
                    <a:pt x="68" y="377"/>
                  </a:lnTo>
                  <a:lnTo>
                    <a:pt x="70" y="375"/>
                  </a:lnTo>
                  <a:lnTo>
                    <a:pt x="70" y="373"/>
                  </a:lnTo>
                  <a:lnTo>
                    <a:pt x="70" y="371"/>
                  </a:lnTo>
                  <a:lnTo>
                    <a:pt x="68" y="370"/>
                  </a:lnTo>
                  <a:lnTo>
                    <a:pt x="66" y="370"/>
                  </a:lnTo>
                  <a:lnTo>
                    <a:pt x="64" y="370"/>
                  </a:lnTo>
                  <a:lnTo>
                    <a:pt x="63" y="370"/>
                  </a:lnTo>
                  <a:lnTo>
                    <a:pt x="63" y="368"/>
                  </a:lnTo>
                  <a:lnTo>
                    <a:pt x="63" y="366"/>
                  </a:lnTo>
                  <a:lnTo>
                    <a:pt x="63" y="365"/>
                  </a:lnTo>
                  <a:lnTo>
                    <a:pt x="63" y="363"/>
                  </a:lnTo>
                  <a:lnTo>
                    <a:pt x="63" y="361"/>
                  </a:lnTo>
                  <a:lnTo>
                    <a:pt x="61" y="361"/>
                  </a:lnTo>
                  <a:lnTo>
                    <a:pt x="59" y="361"/>
                  </a:lnTo>
                  <a:lnTo>
                    <a:pt x="59" y="359"/>
                  </a:lnTo>
                  <a:lnTo>
                    <a:pt x="57" y="358"/>
                  </a:lnTo>
                  <a:lnTo>
                    <a:pt x="56" y="358"/>
                  </a:lnTo>
                  <a:lnTo>
                    <a:pt x="54" y="358"/>
                  </a:lnTo>
                  <a:lnTo>
                    <a:pt x="52" y="358"/>
                  </a:lnTo>
                  <a:lnTo>
                    <a:pt x="51" y="356"/>
                  </a:lnTo>
                  <a:lnTo>
                    <a:pt x="49" y="356"/>
                  </a:lnTo>
                  <a:lnTo>
                    <a:pt x="49" y="354"/>
                  </a:lnTo>
                  <a:lnTo>
                    <a:pt x="47" y="354"/>
                  </a:lnTo>
                  <a:lnTo>
                    <a:pt x="47" y="352"/>
                  </a:lnTo>
                  <a:lnTo>
                    <a:pt x="47" y="351"/>
                  </a:lnTo>
                  <a:lnTo>
                    <a:pt x="47" y="349"/>
                  </a:lnTo>
                  <a:lnTo>
                    <a:pt x="47" y="347"/>
                  </a:lnTo>
                  <a:lnTo>
                    <a:pt x="47" y="345"/>
                  </a:lnTo>
                  <a:lnTo>
                    <a:pt x="45" y="345"/>
                  </a:lnTo>
                  <a:lnTo>
                    <a:pt x="44" y="344"/>
                  </a:lnTo>
                  <a:lnTo>
                    <a:pt x="42" y="342"/>
                  </a:lnTo>
                  <a:lnTo>
                    <a:pt x="38" y="342"/>
                  </a:lnTo>
                  <a:lnTo>
                    <a:pt x="35" y="342"/>
                  </a:lnTo>
                  <a:lnTo>
                    <a:pt x="33" y="342"/>
                  </a:lnTo>
                  <a:lnTo>
                    <a:pt x="30" y="340"/>
                  </a:lnTo>
                  <a:lnTo>
                    <a:pt x="28" y="340"/>
                  </a:lnTo>
                  <a:lnTo>
                    <a:pt x="26" y="340"/>
                  </a:lnTo>
                  <a:lnTo>
                    <a:pt x="24" y="338"/>
                  </a:lnTo>
                  <a:lnTo>
                    <a:pt x="23" y="338"/>
                  </a:lnTo>
                  <a:lnTo>
                    <a:pt x="21" y="338"/>
                  </a:lnTo>
                  <a:lnTo>
                    <a:pt x="19" y="337"/>
                  </a:lnTo>
                  <a:lnTo>
                    <a:pt x="17" y="337"/>
                  </a:lnTo>
                  <a:lnTo>
                    <a:pt x="16" y="333"/>
                  </a:lnTo>
                  <a:lnTo>
                    <a:pt x="16" y="331"/>
                  </a:lnTo>
                  <a:lnTo>
                    <a:pt x="17" y="330"/>
                  </a:lnTo>
                  <a:lnTo>
                    <a:pt x="17" y="328"/>
                  </a:lnTo>
                  <a:lnTo>
                    <a:pt x="19" y="326"/>
                  </a:lnTo>
                  <a:lnTo>
                    <a:pt x="19" y="324"/>
                  </a:lnTo>
                  <a:lnTo>
                    <a:pt x="17" y="324"/>
                  </a:lnTo>
                  <a:lnTo>
                    <a:pt x="16" y="323"/>
                  </a:lnTo>
                  <a:lnTo>
                    <a:pt x="14" y="323"/>
                  </a:lnTo>
                  <a:lnTo>
                    <a:pt x="9" y="323"/>
                  </a:lnTo>
                  <a:lnTo>
                    <a:pt x="7" y="321"/>
                  </a:lnTo>
                  <a:lnTo>
                    <a:pt x="5" y="317"/>
                  </a:lnTo>
                  <a:lnTo>
                    <a:pt x="2" y="316"/>
                  </a:lnTo>
                  <a:lnTo>
                    <a:pt x="0" y="314"/>
                  </a:lnTo>
                  <a:lnTo>
                    <a:pt x="106" y="246"/>
                  </a:lnTo>
                  <a:lnTo>
                    <a:pt x="106" y="244"/>
                  </a:lnTo>
                  <a:lnTo>
                    <a:pt x="120" y="218"/>
                  </a:lnTo>
                  <a:lnTo>
                    <a:pt x="45" y="155"/>
                  </a:lnTo>
                  <a:lnTo>
                    <a:pt x="129" y="136"/>
                  </a:lnTo>
                  <a:lnTo>
                    <a:pt x="52" y="28"/>
                  </a:lnTo>
                  <a:lnTo>
                    <a:pt x="192" y="0"/>
                  </a:lnTo>
                  <a:lnTo>
                    <a:pt x="204" y="33"/>
                  </a:lnTo>
                  <a:lnTo>
                    <a:pt x="213" y="44"/>
                  </a:lnTo>
                  <a:lnTo>
                    <a:pt x="219" y="53"/>
                  </a:lnTo>
                  <a:lnTo>
                    <a:pt x="233" y="61"/>
                  </a:lnTo>
                  <a:lnTo>
                    <a:pt x="247" y="75"/>
                  </a:lnTo>
                  <a:lnTo>
                    <a:pt x="263" y="96"/>
                  </a:lnTo>
                  <a:lnTo>
                    <a:pt x="277" y="117"/>
                  </a:lnTo>
                  <a:lnTo>
                    <a:pt x="293" y="150"/>
                  </a:lnTo>
                  <a:lnTo>
                    <a:pt x="296" y="155"/>
                  </a:lnTo>
                  <a:lnTo>
                    <a:pt x="331" y="155"/>
                  </a:lnTo>
                  <a:lnTo>
                    <a:pt x="422" y="187"/>
                  </a:lnTo>
                  <a:lnTo>
                    <a:pt x="442" y="194"/>
                  </a:lnTo>
                  <a:lnTo>
                    <a:pt x="451" y="201"/>
                  </a:lnTo>
                  <a:lnTo>
                    <a:pt x="526" y="246"/>
                  </a:lnTo>
                  <a:lnTo>
                    <a:pt x="530" y="258"/>
                  </a:lnTo>
                  <a:lnTo>
                    <a:pt x="530" y="262"/>
                  </a:lnTo>
                  <a:lnTo>
                    <a:pt x="528" y="263"/>
                  </a:lnTo>
                  <a:lnTo>
                    <a:pt x="571" y="256"/>
                  </a:lnTo>
                  <a:lnTo>
                    <a:pt x="620" y="185"/>
                  </a:lnTo>
                  <a:lnTo>
                    <a:pt x="622" y="183"/>
                  </a:lnTo>
                  <a:lnTo>
                    <a:pt x="624" y="182"/>
                  </a:lnTo>
                  <a:lnTo>
                    <a:pt x="631" y="180"/>
                  </a:lnTo>
                  <a:lnTo>
                    <a:pt x="634" y="180"/>
                  </a:lnTo>
                  <a:lnTo>
                    <a:pt x="636" y="180"/>
                  </a:lnTo>
                  <a:lnTo>
                    <a:pt x="638" y="180"/>
                  </a:lnTo>
                  <a:lnTo>
                    <a:pt x="639" y="178"/>
                  </a:lnTo>
                  <a:lnTo>
                    <a:pt x="641" y="178"/>
                  </a:lnTo>
                  <a:lnTo>
                    <a:pt x="641" y="176"/>
                  </a:lnTo>
                  <a:lnTo>
                    <a:pt x="643" y="176"/>
                  </a:lnTo>
                  <a:lnTo>
                    <a:pt x="645" y="178"/>
                  </a:lnTo>
                  <a:lnTo>
                    <a:pt x="648" y="180"/>
                  </a:lnTo>
                  <a:lnTo>
                    <a:pt x="655" y="185"/>
                  </a:lnTo>
                  <a:lnTo>
                    <a:pt x="659" y="187"/>
                  </a:lnTo>
                  <a:lnTo>
                    <a:pt x="660" y="187"/>
                  </a:lnTo>
                  <a:lnTo>
                    <a:pt x="662" y="189"/>
                  </a:lnTo>
                  <a:lnTo>
                    <a:pt x="664" y="190"/>
                  </a:lnTo>
                  <a:lnTo>
                    <a:pt x="653" y="236"/>
                  </a:lnTo>
                  <a:lnTo>
                    <a:pt x="760" y="246"/>
                  </a:lnTo>
                  <a:lnTo>
                    <a:pt x="768" y="216"/>
                  </a:lnTo>
                  <a:lnTo>
                    <a:pt x="772" y="206"/>
                  </a:lnTo>
                  <a:lnTo>
                    <a:pt x="827" y="202"/>
                  </a:lnTo>
                  <a:lnTo>
                    <a:pt x="873" y="199"/>
                  </a:lnTo>
                  <a:lnTo>
                    <a:pt x="873" y="192"/>
                  </a:lnTo>
                  <a:lnTo>
                    <a:pt x="873" y="190"/>
                  </a:lnTo>
                  <a:lnTo>
                    <a:pt x="868" y="187"/>
                  </a:lnTo>
                  <a:lnTo>
                    <a:pt x="873" y="173"/>
                  </a:lnTo>
                  <a:lnTo>
                    <a:pt x="882" y="173"/>
                  </a:lnTo>
                  <a:lnTo>
                    <a:pt x="882" y="175"/>
                  </a:lnTo>
                  <a:lnTo>
                    <a:pt x="885" y="175"/>
                  </a:lnTo>
                  <a:lnTo>
                    <a:pt x="887" y="209"/>
                  </a:lnTo>
                  <a:lnTo>
                    <a:pt x="890" y="246"/>
                  </a:lnTo>
                  <a:lnTo>
                    <a:pt x="908" y="251"/>
                  </a:lnTo>
                  <a:lnTo>
                    <a:pt x="969" y="272"/>
                  </a:lnTo>
                  <a:lnTo>
                    <a:pt x="1028" y="269"/>
                  </a:lnTo>
                  <a:lnTo>
                    <a:pt x="1040" y="272"/>
                  </a:lnTo>
                  <a:lnTo>
                    <a:pt x="1059" y="277"/>
                  </a:lnTo>
                  <a:lnTo>
                    <a:pt x="1068" y="277"/>
                  </a:lnTo>
                  <a:lnTo>
                    <a:pt x="1073" y="277"/>
                  </a:lnTo>
                  <a:lnTo>
                    <a:pt x="1077" y="274"/>
                  </a:lnTo>
                  <a:lnTo>
                    <a:pt x="1077" y="279"/>
                  </a:lnTo>
                  <a:lnTo>
                    <a:pt x="1073" y="283"/>
                  </a:lnTo>
                  <a:lnTo>
                    <a:pt x="1070" y="284"/>
                  </a:lnTo>
                  <a:lnTo>
                    <a:pt x="1064" y="288"/>
                  </a:lnTo>
                  <a:lnTo>
                    <a:pt x="1061" y="323"/>
                  </a:lnTo>
                  <a:lnTo>
                    <a:pt x="1070" y="330"/>
                  </a:lnTo>
                  <a:lnTo>
                    <a:pt x="1066" y="333"/>
                  </a:lnTo>
                  <a:lnTo>
                    <a:pt x="1026" y="328"/>
                  </a:lnTo>
                  <a:lnTo>
                    <a:pt x="1023" y="335"/>
                  </a:lnTo>
                  <a:lnTo>
                    <a:pt x="1024" y="342"/>
                  </a:lnTo>
                  <a:lnTo>
                    <a:pt x="1012" y="370"/>
                  </a:lnTo>
                  <a:lnTo>
                    <a:pt x="1009" y="370"/>
                  </a:lnTo>
                  <a:lnTo>
                    <a:pt x="1002" y="370"/>
                  </a:lnTo>
                  <a:lnTo>
                    <a:pt x="1000" y="377"/>
                  </a:lnTo>
                  <a:lnTo>
                    <a:pt x="988" y="399"/>
                  </a:lnTo>
                  <a:lnTo>
                    <a:pt x="979" y="398"/>
                  </a:lnTo>
                  <a:lnTo>
                    <a:pt x="967" y="396"/>
                  </a:lnTo>
                  <a:lnTo>
                    <a:pt x="946" y="398"/>
                  </a:lnTo>
                  <a:lnTo>
                    <a:pt x="927" y="385"/>
                  </a:lnTo>
                  <a:lnTo>
                    <a:pt x="920" y="385"/>
                  </a:lnTo>
                  <a:lnTo>
                    <a:pt x="899" y="382"/>
                  </a:lnTo>
                  <a:lnTo>
                    <a:pt x="894" y="385"/>
                  </a:lnTo>
                  <a:lnTo>
                    <a:pt x="888" y="401"/>
                  </a:lnTo>
                  <a:lnTo>
                    <a:pt x="887" y="408"/>
                  </a:lnTo>
                  <a:lnTo>
                    <a:pt x="888" y="412"/>
                  </a:lnTo>
                  <a:lnTo>
                    <a:pt x="897" y="415"/>
                  </a:lnTo>
                  <a:lnTo>
                    <a:pt x="895" y="427"/>
                  </a:lnTo>
                  <a:lnTo>
                    <a:pt x="894" y="429"/>
                  </a:lnTo>
                  <a:lnTo>
                    <a:pt x="892" y="429"/>
                  </a:lnTo>
                  <a:lnTo>
                    <a:pt x="892" y="426"/>
                  </a:lnTo>
                  <a:lnTo>
                    <a:pt x="888" y="426"/>
                  </a:lnTo>
                  <a:lnTo>
                    <a:pt x="885" y="429"/>
                  </a:lnTo>
                  <a:lnTo>
                    <a:pt x="887" y="431"/>
                  </a:lnTo>
                  <a:lnTo>
                    <a:pt x="892" y="434"/>
                  </a:lnTo>
                  <a:lnTo>
                    <a:pt x="892" y="438"/>
                  </a:lnTo>
                  <a:lnTo>
                    <a:pt x="894" y="439"/>
                  </a:lnTo>
                  <a:lnTo>
                    <a:pt x="895" y="441"/>
                  </a:lnTo>
                  <a:lnTo>
                    <a:pt x="897" y="443"/>
                  </a:lnTo>
                  <a:lnTo>
                    <a:pt x="899" y="443"/>
                  </a:lnTo>
                  <a:lnTo>
                    <a:pt x="901" y="445"/>
                  </a:lnTo>
                  <a:lnTo>
                    <a:pt x="902" y="446"/>
                  </a:lnTo>
                  <a:lnTo>
                    <a:pt x="899" y="453"/>
                  </a:lnTo>
                  <a:lnTo>
                    <a:pt x="897" y="453"/>
                  </a:lnTo>
                  <a:lnTo>
                    <a:pt x="895" y="453"/>
                  </a:lnTo>
                  <a:lnTo>
                    <a:pt x="895" y="455"/>
                  </a:lnTo>
                  <a:lnTo>
                    <a:pt x="895" y="457"/>
                  </a:lnTo>
                  <a:lnTo>
                    <a:pt x="894" y="459"/>
                  </a:lnTo>
                  <a:lnTo>
                    <a:pt x="892" y="459"/>
                  </a:lnTo>
                  <a:lnTo>
                    <a:pt x="888" y="459"/>
                  </a:lnTo>
                  <a:lnTo>
                    <a:pt x="887" y="459"/>
                  </a:lnTo>
                  <a:lnTo>
                    <a:pt x="885" y="459"/>
                  </a:lnTo>
                  <a:lnTo>
                    <a:pt x="883" y="459"/>
                  </a:lnTo>
                  <a:lnTo>
                    <a:pt x="882" y="459"/>
                  </a:lnTo>
                  <a:lnTo>
                    <a:pt x="880" y="460"/>
                  </a:lnTo>
                  <a:lnTo>
                    <a:pt x="878" y="460"/>
                  </a:lnTo>
                  <a:lnTo>
                    <a:pt x="875" y="460"/>
                  </a:lnTo>
                  <a:lnTo>
                    <a:pt x="873" y="462"/>
                  </a:lnTo>
                  <a:lnTo>
                    <a:pt x="871" y="462"/>
                  </a:lnTo>
                  <a:lnTo>
                    <a:pt x="871" y="464"/>
                  </a:lnTo>
                  <a:lnTo>
                    <a:pt x="869" y="464"/>
                  </a:lnTo>
                  <a:lnTo>
                    <a:pt x="869" y="466"/>
                  </a:lnTo>
                  <a:lnTo>
                    <a:pt x="868" y="466"/>
                  </a:lnTo>
                  <a:lnTo>
                    <a:pt x="868" y="467"/>
                  </a:lnTo>
                  <a:lnTo>
                    <a:pt x="869" y="467"/>
                  </a:lnTo>
                  <a:lnTo>
                    <a:pt x="868" y="467"/>
                  </a:lnTo>
                  <a:lnTo>
                    <a:pt x="866" y="469"/>
                  </a:lnTo>
                  <a:lnTo>
                    <a:pt x="868" y="469"/>
                  </a:lnTo>
                  <a:lnTo>
                    <a:pt x="866" y="471"/>
                  </a:lnTo>
                  <a:lnTo>
                    <a:pt x="866" y="473"/>
                  </a:lnTo>
                  <a:lnTo>
                    <a:pt x="864" y="474"/>
                  </a:lnTo>
                  <a:lnTo>
                    <a:pt x="864" y="476"/>
                  </a:lnTo>
                  <a:lnTo>
                    <a:pt x="862" y="478"/>
                  </a:lnTo>
                  <a:lnTo>
                    <a:pt x="861" y="478"/>
                  </a:lnTo>
                  <a:lnTo>
                    <a:pt x="859" y="481"/>
                  </a:lnTo>
                  <a:lnTo>
                    <a:pt x="859" y="483"/>
                  </a:lnTo>
                  <a:lnTo>
                    <a:pt x="857" y="483"/>
                  </a:lnTo>
                  <a:lnTo>
                    <a:pt x="855" y="483"/>
                  </a:lnTo>
                  <a:lnTo>
                    <a:pt x="855" y="485"/>
                  </a:lnTo>
                  <a:lnTo>
                    <a:pt x="854" y="487"/>
                  </a:lnTo>
                  <a:lnTo>
                    <a:pt x="854" y="488"/>
                  </a:lnTo>
                  <a:lnTo>
                    <a:pt x="852" y="490"/>
                  </a:lnTo>
                  <a:lnTo>
                    <a:pt x="854" y="492"/>
                  </a:lnTo>
                  <a:lnTo>
                    <a:pt x="852" y="492"/>
                  </a:lnTo>
                  <a:lnTo>
                    <a:pt x="850" y="493"/>
                  </a:lnTo>
                  <a:lnTo>
                    <a:pt x="847" y="493"/>
                  </a:lnTo>
                  <a:lnTo>
                    <a:pt x="845" y="493"/>
                  </a:lnTo>
                  <a:lnTo>
                    <a:pt x="843" y="495"/>
                  </a:lnTo>
                  <a:lnTo>
                    <a:pt x="843" y="497"/>
                  </a:lnTo>
                  <a:lnTo>
                    <a:pt x="841" y="497"/>
                  </a:lnTo>
                  <a:lnTo>
                    <a:pt x="841" y="499"/>
                  </a:lnTo>
                  <a:lnTo>
                    <a:pt x="840" y="499"/>
                  </a:lnTo>
                  <a:lnTo>
                    <a:pt x="838" y="499"/>
                  </a:lnTo>
                  <a:lnTo>
                    <a:pt x="836" y="500"/>
                  </a:lnTo>
                  <a:lnTo>
                    <a:pt x="834" y="502"/>
                  </a:lnTo>
                  <a:lnTo>
                    <a:pt x="831" y="504"/>
                  </a:lnTo>
                  <a:lnTo>
                    <a:pt x="829" y="504"/>
                  </a:lnTo>
                  <a:lnTo>
                    <a:pt x="827" y="504"/>
                  </a:lnTo>
                  <a:lnTo>
                    <a:pt x="827" y="506"/>
                  </a:lnTo>
                  <a:lnTo>
                    <a:pt x="826" y="504"/>
                  </a:lnTo>
                  <a:lnTo>
                    <a:pt x="826" y="506"/>
                  </a:lnTo>
                  <a:lnTo>
                    <a:pt x="824" y="507"/>
                  </a:lnTo>
                  <a:lnTo>
                    <a:pt x="822" y="507"/>
                  </a:lnTo>
                  <a:lnTo>
                    <a:pt x="821" y="509"/>
                  </a:lnTo>
                  <a:lnTo>
                    <a:pt x="819" y="513"/>
                  </a:lnTo>
                  <a:lnTo>
                    <a:pt x="819" y="514"/>
                  </a:lnTo>
                  <a:lnTo>
                    <a:pt x="815" y="514"/>
                  </a:lnTo>
                  <a:lnTo>
                    <a:pt x="814" y="514"/>
                  </a:lnTo>
                  <a:lnTo>
                    <a:pt x="812" y="516"/>
                  </a:lnTo>
                  <a:lnTo>
                    <a:pt x="808" y="518"/>
                  </a:lnTo>
                  <a:lnTo>
                    <a:pt x="807" y="521"/>
                  </a:lnTo>
                  <a:lnTo>
                    <a:pt x="805" y="523"/>
                  </a:lnTo>
                  <a:lnTo>
                    <a:pt x="800" y="528"/>
                  </a:lnTo>
                  <a:lnTo>
                    <a:pt x="794" y="539"/>
                  </a:lnTo>
                  <a:lnTo>
                    <a:pt x="794" y="541"/>
                  </a:lnTo>
                  <a:lnTo>
                    <a:pt x="796" y="544"/>
                  </a:lnTo>
                  <a:lnTo>
                    <a:pt x="801" y="547"/>
                  </a:lnTo>
                  <a:lnTo>
                    <a:pt x="801" y="549"/>
                  </a:lnTo>
                  <a:lnTo>
                    <a:pt x="807" y="558"/>
                  </a:lnTo>
                  <a:lnTo>
                    <a:pt x="808" y="558"/>
                  </a:lnTo>
                  <a:lnTo>
                    <a:pt x="810" y="558"/>
                  </a:lnTo>
                  <a:lnTo>
                    <a:pt x="814" y="563"/>
                  </a:lnTo>
                  <a:lnTo>
                    <a:pt x="814" y="568"/>
                  </a:lnTo>
                  <a:lnTo>
                    <a:pt x="814" y="570"/>
                  </a:lnTo>
                  <a:lnTo>
                    <a:pt x="817" y="572"/>
                  </a:lnTo>
                  <a:lnTo>
                    <a:pt x="819" y="572"/>
                  </a:lnTo>
                  <a:lnTo>
                    <a:pt x="821" y="572"/>
                  </a:lnTo>
                  <a:lnTo>
                    <a:pt x="822" y="574"/>
                  </a:lnTo>
                  <a:lnTo>
                    <a:pt x="824" y="577"/>
                  </a:lnTo>
                  <a:lnTo>
                    <a:pt x="824" y="579"/>
                  </a:lnTo>
                  <a:lnTo>
                    <a:pt x="826" y="579"/>
                  </a:lnTo>
                  <a:lnTo>
                    <a:pt x="831" y="581"/>
                  </a:lnTo>
                  <a:lnTo>
                    <a:pt x="833" y="581"/>
                  </a:lnTo>
                  <a:lnTo>
                    <a:pt x="833" y="584"/>
                  </a:lnTo>
                  <a:lnTo>
                    <a:pt x="840" y="584"/>
                  </a:lnTo>
                  <a:lnTo>
                    <a:pt x="840" y="586"/>
                  </a:lnTo>
                  <a:lnTo>
                    <a:pt x="841" y="588"/>
                  </a:lnTo>
                  <a:lnTo>
                    <a:pt x="843" y="588"/>
                  </a:lnTo>
                  <a:lnTo>
                    <a:pt x="845" y="588"/>
                  </a:lnTo>
                  <a:lnTo>
                    <a:pt x="845" y="589"/>
                  </a:lnTo>
                  <a:lnTo>
                    <a:pt x="845" y="591"/>
                  </a:lnTo>
                  <a:lnTo>
                    <a:pt x="843" y="591"/>
                  </a:lnTo>
                  <a:lnTo>
                    <a:pt x="852" y="596"/>
                  </a:lnTo>
                  <a:lnTo>
                    <a:pt x="852" y="598"/>
                  </a:lnTo>
                  <a:lnTo>
                    <a:pt x="848" y="602"/>
                  </a:lnTo>
                  <a:lnTo>
                    <a:pt x="861" y="607"/>
                  </a:lnTo>
                  <a:lnTo>
                    <a:pt x="871" y="598"/>
                  </a:lnTo>
                  <a:lnTo>
                    <a:pt x="876" y="600"/>
                  </a:lnTo>
                  <a:lnTo>
                    <a:pt x="873" y="607"/>
                  </a:lnTo>
                  <a:lnTo>
                    <a:pt x="920" y="619"/>
                  </a:lnTo>
                  <a:lnTo>
                    <a:pt x="920" y="656"/>
                  </a:lnTo>
                  <a:lnTo>
                    <a:pt x="948" y="654"/>
                  </a:lnTo>
                  <a:lnTo>
                    <a:pt x="951" y="657"/>
                  </a:lnTo>
                  <a:lnTo>
                    <a:pt x="949" y="668"/>
                  </a:lnTo>
                  <a:lnTo>
                    <a:pt x="956" y="673"/>
                  </a:lnTo>
                  <a:lnTo>
                    <a:pt x="958" y="678"/>
                  </a:lnTo>
                  <a:lnTo>
                    <a:pt x="955" y="685"/>
                  </a:lnTo>
                  <a:lnTo>
                    <a:pt x="953" y="697"/>
                  </a:lnTo>
                  <a:close/>
                </a:path>
              </a:pathLst>
            </a:custGeom>
            <a:solidFill>
              <a:srgbClr val="A6A6A6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F95B79AA-0E2A-4B7A-9E91-4EDB3C6AAB11}"/>
                </a:ext>
              </a:extLst>
            </p:cNvPr>
            <p:cNvSpPr>
              <a:spLocks/>
            </p:cNvSpPr>
            <p:nvPr/>
          </p:nvSpPr>
          <p:spPr bwMode="auto">
            <a:xfrm>
              <a:off x="4641850" y="2141538"/>
              <a:ext cx="2586038" cy="2359025"/>
            </a:xfrm>
            <a:custGeom>
              <a:avLst/>
              <a:gdLst>
                <a:gd name="T0" fmla="*/ 1594 w 1629"/>
                <a:gd name="T1" fmla="*/ 974 h 1486"/>
                <a:gd name="T2" fmla="*/ 1623 w 1629"/>
                <a:gd name="T3" fmla="*/ 991 h 1486"/>
                <a:gd name="T4" fmla="*/ 1608 w 1629"/>
                <a:gd name="T5" fmla="*/ 1059 h 1486"/>
                <a:gd name="T6" fmla="*/ 1592 w 1629"/>
                <a:gd name="T7" fmla="*/ 1096 h 1486"/>
                <a:gd name="T8" fmla="*/ 1555 w 1629"/>
                <a:gd name="T9" fmla="*/ 1096 h 1486"/>
                <a:gd name="T10" fmla="*/ 1550 w 1629"/>
                <a:gd name="T11" fmla="*/ 1079 h 1486"/>
                <a:gd name="T12" fmla="*/ 1528 w 1629"/>
                <a:gd name="T13" fmla="*/ 1070 h 1486"/>
                <a:gd name="T14" fmla="*/ 1515 w 1629"/>
                <a:gd name="T15" fmla="*/ 1052 h 1486"/>
                <a:gd name="T16" fmla="*/ 1468 w 1629"/>
                <a:gd name="T17" fmla="*/ 1045 h 1486"/>
                <a:gd name="T18" fmla="*/ 1442 w 1629"/>
                <a:gd name="T19" fmla="*/ 1091 h 1486"/>
                <a:gd name="T20" fmla="*/ 1440 w 1629"/>
                <a:gd name="T21" fmla="*/ 1124 h 1486"/>
                <a:gd name="T22" fmla="*/ 1428 w 1629"/>
                <a:gd name="T23" fmla="*/ 1164 h 1486"/>
                <a:gd name="T24" fmla="*/ 1402 w 1629"/>
                <a:gd name="T25" fmla="*/ 1242 h 1486"/>
                <a:gd name="T26" fmla="*/ 1400 w 1629"/>
                <a:gd name="T27" fmla="*/ 1272 h 1486"/>
                <a:gd name="T28" fmla="*/ 1371 w 1629"/>
                <a:gd name="T29" fmla="*/ 1281 h 1486"/>
                <a:gd name="T30" fmla="*/ 1355 w 1629"/>
                <a:gd name="T31" fmla="*/ 1279 h 1486"/>
                <a:gd name="T32" fmla="*/ 1346 w 1629"/>
                <a:gd name="T33" fmla="*/ 1281 h 1486"/>
                <a:gd name="T34" fmla="*/ 1331 w 1629"/>
                <a:gd name="T35" fmla="*/ 1288 h 1486"/>
                <a:gd name="T36" fmla="*/ 1317 w 1629"/>
                <a:gd name="T37" fmla="*/ 1286 h 1486"/>
                <a:gd name="T38" fmla="*/ 1301 w 1629"/>
                <a:gd name="T39" fmla="*/ 1289 h 1486"/>
                <a:gd name="T40" fmla="*/ 1291 w 1629"/>
                <a:gd name="T41" fmla="*/ 1284 h 1486"/>
                <a:gd name="T42" fmla="*/ 1277 w 1629"/>
                <a:gd name="T43" fmla="*/ 1281 h 1486"/>
                <a:gd name="T44" fmla="*/ 1261 w 1629"/>
                <a:gd name="T45" fmla="*/ 1279 h 1486"/>
                <a:gd name="T46" fmla="*/ 1252 w 1629"/>
                <a:gd name="T47" fmla="*/ 1272 h 1486"/>
                <a:gd name="T48" fmla="*/ 1240 w 1629"/>
                <a:gd name="T49" fmla="*/ 1270 h 1486"/>
                <a:gd name="T50" fmla="*/ 1238 w 1629"/>
                <a:gd name="T51" fmla="*/ 1260 h 1486"/>
                <a:gd name="T52" fmla="*/ 1228 w 1629"/>
                <a:gd name="T53" fmla="*/ 1253 h 1486"/>
                <a:gd name="T54" fmla="*/ 1219 w 1629"/>
                <a:gd name="T55" fmla="*/ 1246 h 1486"/>
                <a:gd name="T56" fmla="*/ 1205 w 1629"/>
                <a:gd name="T57" fmla="*/ 1242 h 1486"/>
                <a:gd name="T58" fmla="*/ 1198 w 1629"/>
                <a:gd name="T59" fmla="*/ 1232 h 1486"/>
                <a:gd name="T60" fmla="*/ 1167 w 1629"/>
                <a:gd name="T61" fmla="*/ 1277 h 1486"/>
                <a:gd name="T62" fmla="*/ 1170 w 1629"/>
                <a:gd name="T63" fmla="*/ 1305 h 1486"/>
                <a:gd name="T64" fmla="*/ 1155 w 1629"/>
                <a:gd name="T65" fmla="*/ 1324 h 1486"/>
                <a:gd name="T66" fmla="*/ 1108 w 1629"/>
                <a:gd name="T67" fmla="*/ 1324 h 1486"/>
                <a:gd name="T68" fmla="*/ 1064 w 1629"/>
                <a:gd name="T69" fmla="*/ 1333 h 1486"/>
                <a:gd name="T70" fmla="*/ 1082 w 1629"/>
                <a:gd name="T71" fmla="*/ 1451 h 1486"/>
                <a:gd name="T72" fmla="*/ 1047 w 1629"/>
                <a:gd name="T73" fmla="*/ 1467 h 1486"/>
                <a:gd name="T74" fmla="*/ 963 w 1629"/>
                <a:gd name="T75" fmla="*/ 1380 h 1486"/>
                <a:gd name="T76" fmla="*/ 933 w 1629"/>
                <a:gd name="T77" fmla="*/ 1370 h 1486"/>
                <a:gd name="T78" fmla="*/ 913 w 1629"/>
                <a:gd name="T79" fmla="*/ 1354 h 1486"/>
                <a:gd name="T80" fmla="*/ 893 w 1629"/>
                <a:gd name="T81" fmla="*/ 1329 h 1486"/>
                <a:gd name="T82" fmla="*/ 907 w 1629"/>
                <a:gd name="T83" fmla="*/ 1296 h 1486"/>
                <a:gd name="T84" fmla="*/ 921 w 1629"/>
                <a:gd name="T85" fmla="*/ 1286 h 1486"/>
                <a:gd name="T86" fmla="*/ 937 w 1629"/>
                <a:gd name="T87" fmla="*/ 1275 h 1486"/>
                <a:gd name="T88" fmla="*/ 949 w 1629"/>
                <a:gd name="T89" fmla="*/ 1265 h 1486"/>
                <a:gd name="T90" fmla="*/ 958 w 1629"/>
                <a:gd name="T91" fmla="*/ 1251 h 1486"/>
                <a:gd name="T92" fmla="*/ 967 w 1629"/>
                <a:gd name="T93" fmla="*/ 1242 h 1486"/>
                <a:gd name="T94" fmla="*/ 987 w 1629"/>
                <a:gd name="T95" fmla="*/ 1239 h 1486"/>
                <a:gd name="T96" fmla="*/ 986 w 1629"/>
                <a:gd name="T97" fmla="*/ 1221 h 1486"/>
                <a:gd name="T98" fmla="*/ 989 w 1629"/>
                <a:gd name="T99" fmla="*/ 1197 h 1486"/>
                <a:gd name="T100" fmla="*/ 1071 w 1629"/>
                <a:gd name="T101" fmla="*/ 1180 h 1486"/>
                <a:gd name="T102" fmla="*/ 1162 w 1629"/>
                <a:gd name="T103" fmla="*/ 1112 h 1486"/>
                <a:gd name="T104" fmla="*/ 1132 w 1629"/>
                <a:gd name="T105" fmla="*/ 1054 h 1486"/>
                <a:gd name="T106" fmla="*/ 960 w 1629"/>
                <a:gd name="T107" fmla="*/ 969 h 1486"/>
                <a:gd name="T108" fmla="*/ 754 w 1629"/>
                <a:gd name="T109" fmla="*/ 971 h 1486"/>
                <a:gd name="T110" fmla="*/ 730 w 1629"/>
                <a:gd name="T111" fmla="*/ 962 h 1486"/>
                <a:gd name="T112" fmla="*/ 622 w 1629"/>
                <a:gd name="T113" fmla="*/ 1040 h 1486"/>
                <a:gd name="T114" fmla="*/ 339 w 1629"/>
                <a:gd name="T115" fmla="*/ 857 h 1486"/>
                <a:gd name="T116" fmla="*/ 68 w 1629"/>
                <a:gd name="T117" fmla="*/ 512 h 1486"/>
                <a:gd name="T118" fmla="*/ 1033 w 1629"/>
                <a:gd name="T119" fmla="*/ 33 h 1486"/>
                <a:gd name="T120" fmla="*/ 1430 w 1629"/>
                <a:gd name="T121" fmla="*/ 615 h 14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629" h="1486">
                  <a:moveTo>
                    <a:pt x="1625" y="892"/>
                  </a:moveTo>
                  <a:lnTo>
                    <a:pt x="1623" y="915"/>
                  </a:lnTo>
                  <a:lnTo>
                    <a:pt x="1595" y="916"/>
                  </a:lnTo>
                  <a:lnTo>
                    <a:pt x="1594" y="929"/>
                  </a:lnTo>
                  <a:lnTo>
                    <a:pt x="1594" y="930"/>
                  </a:lnTo>
                  <a:lnTo>
                    <a:pt x="1594" y="932"/>
                  </a:lnTo>
                  <a:lnTo>
                    <a:pt x="1594" y="934"/>
                  </a:lnTo>
                  <a:lnTo>
                    <a:pt x="1594" y="936"/>
                  </a:lnTo>
                  <a:lnTo>
                    <a:pt x="1590" y="972"/>
                  </a:lnTo>
                  <a:lnTo>
                    <a:pt x="1594" y="974"/>
                  </a:lnTo>
                  <a:lnTo>
                    <a:pt x="1604" y="974"/>
                  </a:lnTo>
                  <a:lnTo>
                    <a:pt x="1606" y="974"/>
                  </a:lnTo>
                  <a:lnTo>
                    <a:pt x="1611" y="972"/>
                  </a:lnTo>
                  <a:lnTo>
                    <a:pt x="1611" y="974"/>
                  </a:lnTo>
                  <a:lnTo>
                    <a:pt x="1613" y="974"/>
                  </a:lnTo>
                  <a:lnTo>
                    <a:pt x="1620" y="974"/>
                  </a:lnTo>
                  <a:lnTo>
                    <a:pt x="1623" y="986"/>
                  </a:lnTo>
                  <a:lnTo>
                    <a:pt x="1623" y="988"/>
                  </a:lnTo>
                  <a:lnTo>
                    <a:pt x="1623" y="990"/>
                  </a:lnTo>
                  <a:lnTo>
                    <a:pt x="1623" y="991"/>
                  </a:lnTo>
                  <a:lnTo>
                    <a:pt x="1625" y="993"/>
                  </a:lnTo>
                  <a:lnTo>
                    <a:pt x="1625" y="995"/>
                  </a:lnTo>
                  <a:lnTo>
                    <a:pt x="1625" y="1002"/>
                  </a:lnTo>
                  <a:lnTo>
                    <a:pt x="1627" y="1009"/>
                  </a:lnTo>
                  <a:lnTo>
                    <a:pt x="1629" y="1019"/>
                  </a:lnTo>
                  <a:lnTo>
                    <a:pt x="1629" y="1026"/>
                  </a:lnTo>
                  <a:lnTo>
                    <a:pt x="1625" y="1044"/>
                  </a:lnTo>
                  <a:lnTo>
                    <a:pt x="1625" y="1045"/>
                  </a:lnTo>
                  <a:lnTo>
                    <a:pt x="1622" y="1047"/>
                  </a:lnTo>
                  <a:lnTo>
                    <a:pt x="1608" y="1059"/>
                  </a:lnTo>
                  <a:lnTo>
                    <a:pt x="1604" y="1063"/>
                  </a:lnTo>
                  <a:lnTo>
                    <a:pt x="1601" y="1072"/>
                  </a:lnTo>
                  <a:lnTo>
                    <a:pt x="1599" y="1075"/>
                  </a:lnTo>
                  <a:lnTo>
                    <a:pt x="1597" y="1079"/>
                  </a:lnTo>
                  <a:lnTo>
                    <a:pt x="1599" y="1080"/>
                  </a:lnTo>
                  <a:lnTo>
                    <a:pt x="1595" y="1086"/>
                  </a:lnTo>
                  <a:lnTo>
                    <a:pt x="1595" y="1087"/>
                  </a:lnTo>
                  <a:lnTo>
                    <a:pt x="1594" y="1092"/>
                  </a:lnTo>
                  <a:lnTo>
                    <a:pt x="1594" y="1094"/>
                  </a:lnTo>
                  <a:lnTo>
                    <a:pt x="1592" y="1096"/>
                  </a:lnTo>
                  <a:lnTo>
                    <a:pt x="1588" y="1099"/>
                  </a:lnTo>
                  <a:lnTo>
                    <a:pt x="1585" y="1103"/>
                  </a:lnTo>
                  <a:lnTo>
                    <a:pt x="1583" y="1103"/>
                  </a:lnTo>
                  <a:lnTo>
                    <a:pt x="1583" y="1106"/>
                  </a:lnTo>
                  <a:lnTo>
                    <a:pt x="1582" y="1108"/>
                  </a:lnTo>
                  <a:lnTo>
                    <a:pt x="1580" y="1106"/>
                  </a:lnTo>
                  <a:lnTo>
                    <a:pt x="1576" y="1106"/>
                  </a:lnTo>
                  <a:lnTo>
                    <a:pt x="1564" y="1103"/>
                  </a:lnTo>
                  <a:lnTo>
                    <a:pt x="1557" y="1099"/>
                  </a:lnTo>
                  <a:lnTo>
                    <a:pt x="1555" y="1096"/>
                  </a:lnTo>
                  <a:lnTo>
                    <a:pt x="1561" y="1094"/>
                  </a:lnTo>
                  <a:lnTo>
                    <a:pt x="1564" y="1092"/>
                  </a:lnTo>
                  <a:lnTo>
                    <a:pt x="1566" y="1091"/>
                  </a:lnTo>
                  <a:lnTo>
                    <a:pt x="1566" y="1087"/>
                  </a:lnTo>
                  <a:lnTo>
                    <a:pt x="1564" y="1086"/>
                  </a:lnTo>
                  <a:lnTo>
                    <a:pt x="1559" y="1086"/>
                  </a:lnTo>
                  <a:lnTo>
                    <a:pt x="1555" y="1086"/>
                  </a:lnTo>
                  <a:lnTo>
                    <a:pt x="1550" y="1084"/>
                  </a:lnTo>
                  <a:lnTo>
                    <a:pt x="1550" y="1082"/>
                  </a:lnTo>
                  <a:lnTo>
                    <a:pt x="1550" y="1079"/>
                  </a:lnTo>
                  <a:lnTo>
                    <a:pt x="1548" y="1077"/>
                  </a:lnTo>
                  <a:lnTo>
                    <a:pt x="1547" y="1077"/>
                  </a:lnTo>
                  <a:lnTo>
                    <a:pt x="1545" y="1073"/>
                  </a:lnTo>
                  <a:lnTo>
                    <a:pt x="1543" y="1072"/>
                  </a:lnTo>
                  <a:lnTo>
                    <a:pt x="1541" y="1072"/>
                  </a:lnTo>
                  <a:lnTo>
                    <a:pt x="1540" y="1072"/>
                  </a:lnTo>
                  <a:lnTo>
                    <a:pt x="1534" y="1073"/>
                  </a:lnTo>
                  <a:lnTo>
                    <a:pt x="1533" y="1073"/>
                  </a:lnTo>
                  <a:lnTo>
                    <a:pt x="1529" y="1072"/>
                  </a:lnTo>
                  <a:lnTo>
                    <a:pt x="1528" y="1070"/>
                  </a:lnTo>
                  <a:lnTo>
                    <a:pt x="1526" y="1070"/>
                  </a:lnTo>
                  <a:lnTo>
                    <a:pt x="1521" y="1068"/>
                  </a:lnTo>
                  <a:lnTo>
                    <a:pt x="1517" y="1068"/>
                  </a:lnTo>
                  <a:lnTo>
                    <a:pt x="1515" y="1066"/>
                  </a:lnTo>
                  <a:lnTo>
                    <a:pt x="1512" y="1063"/>
                  </a:lnTo>
                  <a:lnTo>
                    <a:pt x="1510" y="1063"/>
                  </a:lnTo>
                  <a:lnTo>
                    <a:pt x="1512" y="1061"/>
                  </a:lnTo>
                  <a:lnTo>
                    <a:pt x="1514" y="1058"/>
                  </a:lnTo>
                  <a:lnTo>
                    <a:pt x="1514" y="1056"/>
                  </a:lnTo>
                  <a:lnTo>
                    <a:pt x="1515" y="1052"/>
                  </a:lnTo>
                  <a:lnTo>
                    <a:pt x="1514" y="1051"/>
                  </a:lnTo>
                  <a:lnTo>
                    <a:pt x="1510" y="1049"/>
                  </a:lnTo>
                  <a:lnTo>
                    <a:pt x="1503" y="1047"/>
                  </a:lnTo>
                  <a:lnTo>
                    <a:pt x="1496" y="1045"/>
                  </a:lnTo>
                  <a:lnTo>
                    <a:pt x="1493" y="1044"/>
                  </a:lnTo>
                  <a:lnTo>
                    <a:pt x="1486" y="1042"/>
                  </a:lnTo>
                  <a:lnTo>
                    <a:pt x="1475" y="1038"/>
                  </a:lnTo>
                  <a:lnTo>
                    <a:pt x="1465" y="1038"/>
                  </a:lnTo>
                  <a:lnTo>
                    <a:pt x="1463" y="1038"/>
                  </a:lnTo>
                  <a:lnTo>
                    <a:pt x="1468" y="1045"/>
                  </a:lnTo>
                  <a:lnTo>
                    <a:pt x="1468" y="1049"/>
                  </a:lnTo>
                  <a:lnTo>
                    <a:pt x="1468" y="1051"/>
                  </a:lnTo>
                  <a:lnTo>
                    <a:pt x="1468" y="1052"/>
                  </a:lnTo>
                  <a:lnTo>
                    <a:pt x="1467" y="1059"/>
                  </a:lnTo>
                  <a:lnTo>
                    <a:pt x="1461" y="1063"/>
                  </a:lnTo>
                  <a:lnTo>
                    <a:pt x="1454" y="1075"/>
                  </a:lnTo>
                  <a:lnTo>
                    <a:pt x="1446" y="1079"/>
                  </a:lnTo>
                  <a:lnTo>
                    <a:pt x="1446" y="1080"/>
                  </a:lnTo>
                  <a:lnTo>
                    <a:pt x="1444" y="1086"/>
                  </a:lnTo>
                  <a:lnTo>
                    <a:pt x="1442" y="1091"/>
                  </a:lnTo>
                  <a:lnTo>
                    <a:pt x="1440" y="1094"/>
                  </a:lnTo>
                  <a:lnTo>
                    <a:pt x="1446" y="1099"/>
                  </a:lnTo>
                  <a:lnTo>
                    <a:pt x="1446" y="1101"/>
                  </a:lnTo>
                  <a:lnTo>
                    <a:pt x="1439" y="1103"/>
                  </a:lnTo>
                  <a:lnTo>
                    <a:pt x="1440" y="1106"/>
                  </a:lnTo>
                  <a:lnTo>
                    <a:pt x="1439" y="1115"/>
                  </a:lnTo>
                  <a:lnTo>
                    <a:pt x="1435" y="1119"/>
                  </a:lnTo>
                  <a:lnTo>
                    <a:pt x="1442" y="1119"/>
                  </a:lnTo>
                  <a:lnTo>
                    <a:pt x="1442" y="1122"/>
                  </a:lnTo>
                  <a:lnTo>
                    <a:pt x="1440" y="1124"/>
                  </a:lnTo>
                  <a:lnTo>
                    <a:pt x="1439" y="1126"/>
                  </a:lnTo>
                  <a:lnTo>
                    <a:pt x="1437" y="1124"/>
                  </a:lnTo>
                  <a:lnTo>
                    <a:pt x="1435" y="1124"/>
                  </a:lnTo>
                  <a:lnTo>
                    <a:pt x="1428" y="1129"/>
                  </a:lnTo>
                  <a:lnTo>
                    <a:pt x="1425" y="1136"/>
                  </a:lnTo>
                  <a:lnTo>
                    <a:pt x="1433" y="1138"/>
                  </a:lnTo>
                  <a:lnTo>
                    <a:pt x="1430" y="1147"/>
                  </a:lnTo>
                  <a:lnTo>
                    <a:pt x="1428" y="1150"/>
                  </a:lnTo>
                  <a:lnTo>
                    <a:pt x="1433" y="1152"/>
                  </a:lnTo>
                  <a:lnTo>
                    <a:pt x="1428" y="1164"/>
                  </a:lnTo>
                  <a:lnTo>
                    <a:pt x="1419" y="1174"/>
                  </a:lnTo>
                  <a:lnTo>
                    <a:pt x="1426" y="1174"/>
                  </a:lnTo>
                  <a:lnTo>
                    <a:pt x="1428" y="1178"/>
                  </a:lnTo>
                  <a:lnTo>
                    <a:pt x="1426" y="1180"/>
                  </a:lnTo>
                  <a:lnTo>
                    <a:pt x="1425" y="1183"/>
                  </a:lnTo>
                  <a:lnTo>
                    <a:pt x="1419" y="1188"/>
                  </a:lnTo>
                  <a:lnTo>
                    <a:pt x="1407" y="1201"/>
                  </a:lnTo>
                  <a:lnTo>
                    <a:pt x="1395" y="1218"/>
                  </a:lnTo>
                  <a:lnTo>
                    <a:pt x="1395" y="1235"/>
                  </a:lnTo>
                  <a:lnTo>
                    <a:pt x="1402" y="1242"/>
                  </a:lnTo>
                  <a:lnTo>
                    <a:pt x="1409" y="1239"/>
                  </a:lnTo>
                  <a:lnTo>
                    <a:pt x="1414" y="1230"/>
                  </a:lnTo>
                  <a:lnTo>
                    <a:pt x="1418" y="1232"/>
                  </a:lnTo>
                  <a:lnTo>
                    <a:pt x="1416" y="1237"/>
                  </a:lnTo>
                  <a:lnTo>
                    <a:pt x="1411" y="1244"/>
                  </a:lnTo>
                  <a:lnTo>
                    <a:pt x="1411" y="1249"/>
                  </a:lnTo>
                  <a:lnTo>
                    <a:pt x="1402" y="1255"/>
                  </a:lnTo>
                  <a:lnTo>
                    <a:pt x="1400" y="1258"/>
                  </a:lnTo>
                  <a:lnTo>
                    <a:pt x="1402" y="1269"/>
                  </a:lnTo>
                  <a:lnTo>
                    <a:pt x="1400" y="1272"/>
                  </a:lnTo>
                  <a:lnTo>
                    <a:pt x="1390" y="1272"/>
                  </a:lnTo>
                  <a:lnTo>
                    <a:pt x="1383" y="1272"/>
                  </a:lnTo>
                  <a:lnTo>
                    <a:pt x="1379" y="1274"/>
                  </a:lnTo>
                  <a:lnTo>
                    <a:pt x="1376" y="1277"/>
                  </a:lnTo>
                  <a:lnTo>
                    <a:pt x="1374" y="1279"/>
                  </a:lnTo>
                  <a:lnTo>
                    <a:pt x="1372" y="1279"/>
                  </a:lnTo>
                  <a:lnTo>
                    <a:pt x="1372" y="1281"/>
                  </a:lnTo>
                  <a:lnTo>
                    <a:pt x="1372" y="1279"/>
                  </a:lnTo>
                  <a:lnTo>
                    <a:pt x="1371" y="1279"/>
                  </a:lnTo>
                  <a:lnTo>
                    <a:pt x="1371" y="1281"/>
                  </a:lnTo>
                  <a:lnTo>
                    <a:pt x="1369" y="1281"/>
                  </a:lnTo>
                  <a:lnTo>
                    <a:pt x="1367" y="1281"/>
                  </a:lnTo>
                  <a:lnTo>
                    <a:pt x="1365" y="1281"/>
                  </a:lnTo>
                  <a:lnTo>
                    <a:pt x="1364" y="1281"/>
                  </a:lnTo>
                  <a:lnTo>
                    <a:pt x="1364" y="1279"/>
                  </a:lnTo>
                  <a:lnTo>
                    <a:pt x="1362" y="1279"/>
                  </a:lnTo>
                  <a:lnTo>
                    <a:pt x="1360" y="1279"/>
                  </a:lnTo>
                  <a:lnTo>
                    <a:pt x="1359" y="1279"/>
                  </a:lnTo>
                  <a:lnTo>
                    <a:pt x="1357" y="1279"/>
                  </a:lnTo>
                  <a:lnTo>
                    <a:pt x="1355" y="1279"/>
                  </a:lnTo>
                  <a:lnTo>
                    <a:pt x="1355" y="1281"/>
                  </a:lnTo>
                  <a:lnTo>
                    <a:pt x="1353" y="1281"/>
                  </a:lnTo>
                  <a:lnTo>
                    <a:pt x="1353" y="1282"/>
                  </a:lnTo>
                  <a:lnTo>
                    <a:pt x="1352" y="1282"/>
                  </a:lnTo>
                  <a:lnTo>
                    <a:pt x="1350" y="1282"/>
                  </a:lnTo>
                  <a:lnTo>
                    <a:pt x="1350" y="1281"/>
                  </a:lnTo>
                  <a:lnTo>
                    <a:pt x="1348" y="1281"/>
                  </a:lnTo>
                  <a:lnTo>
                    <a:pt x="1348" y="1282"/>
                  </a:lnTo>
                  <a:lnTo>
                    <a:pt x="1348" y="1281"/>
                  </a:lnTo>
                  <a:lnTo>
                    <a:pt x="1346" y="1281"/>
                  </a:lnTo>
                  <a:lnTo>
                    <a:pt x="1345" y="1281"/>
                  </a:lnTo>
                  <a:lnTo>
                    <a:pt x="1343" y="1281"/>
                  </a:lnTo>
                  <a:lnTo>
                    <a:pt x="1343" y="1282"/>
                  </a:lnTo>
                  <a:lnTo>
                    <a:pt x="1341" y="1282"/>
                  </a:lnTo>
                  <a:lnTo>
                    <a:pt x="1338" y="1284"/>
                  </a:lnTo>
                  <a:lnTo>
                    <a:pt x="1336" y="1286"/>
                  </a:lnTo>
                  <a:lnTo>
                    <a:pt x="1334" y="1286"/>
                  </a:lnTo>
                  <a:lnTo>
                    <a:pt x="1332" y="1286"/>
                  </a:lnTo>
                  <a:lnTo>
                    <a:pt x="1331" y="1286"/>
                  </a:lnTo>
                  <a:lnTo>
                    <a:pt x="1331" y="1288"/>
                  </a:lnTo>
                  <a:lnTo>
                    <a:pt x="1329" y="1288"/>
                  </a:lnTo>
                  <a:lnTo>
                    <a:pt x="1327" y="1288"/>
                  </a:lnTo>
                  <a:lnTo>
                    <a:pt x="1325" y="1286"/>
                  </a:lnTo>
                  <a:lnTo>
                    <a:pt x="1324" y="1286"/>
                  </a:lnTo>
                  <a:lnTo>
                    <a:pt x="1322" y="1286"/>
                  </a:lnTo>
                  <a:lnTo>
                    <a:pt x="1322" y="1284"/>
                  </a:lnTo>
                  <a:lnTo>
                    <a:pt x="1320" y="1284"/>
                  </a:lnTo>
                  <a:lnTo>
                    <a:pt x="1320" y="1286"/>
                  </a:lnTo>
                  <a:lnTo>
                    <a:pt x="1318" y="1286"/>
                  </a:lnTo>
                  <a:lnTo>
                    <a:pt x="1317" y="1286"/>
                  </a:lnTo>
                  <a:lnTo>
                    <a:pt x="1315" y="1286"/>
                  </a:lnTo>
                  <a:lnTo>
                    <a:pt x="1313" y="1286"/>
                  </a:lnTo>
                  <a:lnTo>
                    <a:pt x="1311" y="1286"/>
                  </a:lnTo>
                  <a:lnTo>
                    <a:pt x="1310" y="1286"/>
                  </a:lnTo>
                  <a:lnTo>
                    <a:pt x="1308" y="1288"/>
                  </a:lnTo>
                  <a:lnTo>
                    <a:pt x="1306" y="1288"/>
                  </a:lnTo>
                  <a:lnTo>
                    <a:pt x="1305" y="1288"/>
                  </a:lnTo>
                  <a:lnTo>
                    <a:pt x="1303" y="1288"/>
                  </a:lnTo>
                  <a:lnTo>
                    <a:pt x="1303" y="1289"/>
                  </a:lnTo>
                  <a:lnTo>
                    <a:pt x="1301" y="1289"/>
                  </a:lnTo>
                  <a:lnTo>
                    <a:pt x="1301" y="1288"/>
                  </a:lnTo>
                  <a:lnTo>
                    <a:pt x="1299" y="1288"/>
                  </a:lnTo>
                  <a:lnTo>
                    <a:pt x="1298" y="1289"/>
                  </a:lnTo>
                  <a:lnTo>
                    <a:pt x="1298" y="1288"/>
                  </a:lnTo>
                  <a:lnTo>
                    <a:pt x="1296" y="1288"/>
                  </a:lnTo>
                  <a:lnTo>
                    <a:pt x="1294" y="1288"/>
                  </a:lnTo>
                  <a:lnTo>
                    <a:pt x="1294" y="1286"/>
                  </a:lnTo>
                  <a:lnTo>
                    <a:pt x="1292" y="1286"/>
                  </a:lnTo>
                  <a:lnTo>
                    <a:pt x="1292" y="1284"/>
                  </a:lnTo>
                  <a:lnTo>
                    <a:pt x="1291" y="1284"/>
                  </a:lnTo>
                  <a:lnTo>
                    <a:pt x="1291" y="1282"/>
                  </a:lnTo>
                  <a:lnTo>
                    <a:pt x="1289" y="1282"/>
                  </a:lnTo>
                  <a:lnTo>
                    <a:pt x="1287" y="1281"/>
                  </a:lnTo>
                  <a:lnTo>
                    <a:pt x="1285" y="1281"/>
                  </a:lnTo>
                  <a:lnTo>
                    <a:pt x="1282" y="1281"/>
                  </a:lnTo>
                  <a:lnTo>
                    <a:pt x="1280" y="1281"/>
                  </a:lnTo>
                  <a:lnTo>
                    <a:pt x="1278" y="1281"/>
                  </a:lnTo>
                  <a:lnTo>
                    <a:pt x="1278" y="1282"/>
                  </a:lnTo>
                  <a:lnTo>
                    <a:pt x="1278" y="1281"/>
                  </a:lnTo>
                  <a:lnTo>
                    <a:pt x="1277" y="1281"/>
                  </a:lnTo>
                  <a:lnTo>
                    <a:pt x="1275" y="1281"/>
                  </a:lnTo>
                  <a:lnTo>
                    <a:pt x="1273" y="1281"/>
                  </a:lnTo>
                  <a:lnTo>
                    <a:pt x="1271" y="1281"/>
                  </a:lnTo>
                  <a:lnTo>
                    <a:pt x="1270" y="1281"/>
                  </a:lnTo>
                  <a:lnTo>
                    <a:pt x="1268" y="1281"/>
                  </a:lnTo>
                  <a:lnTo>
                    <a:pt x="1268" y="1279"/>
                  </a:lnTo>
                  <a:lnTo>
                    <a:pt x="1266" y="1279"/>
                  </a:lnTo>
                  <a:lnTo>
                    <a:pt x="1264" y="1279"/>
                  </a:lnTo>
                  <a:lnTo>
                    <a:pt x="1263" y="1279"/>
                  </a:lnTo>
                  <a:lnTo>
                    <a:pt x="1261" y="1279"/>
                  </a:lnTo>
                  <a:lnTo>
                    <a:pt x="1259" y="1279"/>
                  </a:lnTo>
                  <a:lnTo>
                    <a:pt x="1261" y="1279"/>
                  </a:lnTo>
                  <a:lnTo>
                    <a:pt x="1261" y="1277"/>
                  </a:lnTo>
                  <a:lnTo>
                    <a:pt x="1259" y="1277"/>
                  </a:lnTo>
                  <a:lnTo>
                    <a:pt x="1259" y="1275"/>
                  </a:lnTo>
                  <a:lnTo>
                    <a:pt x="1257" y="1275"/>
                  </a:lnTo>
                  <a:lnTo>
                    <a:pt x="1256" y="1275"/>
                  </a:lnTo>
                  <a:lnTo>
                    <a:pt x="1254" y="1274"/>
                  </a:lnTo>
                  <a:lnTo>
                    <a:pt x="1252" y="1274"/>
                  </a:lnTo>
                  <a:lnTo>
                    <a:pt x="1252" y="1272"/>
                  </a:lnTo>
                  <a:lnTo>
                    <a:pt x="1251" y="1272"/>
                  </a:lnTo>
                  <a:lnTo>
                    <a:pt x="1251" y="1274"/>
                  </a:lnTo>
                  <a:lnTo>
                    <a:pt x="1249" y="1274"/>
                  </a:lnTo>
                  <a:lnTo>
                    <a:pt x="1249" y="1272"/>
                  </a:lnTo>
                  <a:lnTo>
                    <a:pt x="1247" y="1272"/>
                  </a:lnTo>
                  <a:lnTo>
                    <a:pt x="1245" y="1272"/>
                  </a:lnTo>
                  <a:lnTo>
                    <a:pt x="1245" y="1270"/>
                  </a:lnTo>
                  <a:lnTo>
                    <a:pt x="1244" y="1270"/>
                  </a:lnTo>
                  <a:lnTo>
                    <a:pt x="1242" y="1270"/>
                  </a:lnTo>
                  <a:lnTo>
                    <a:pt x="1240" y="1270"/>
                  </a:lnTo>
                  <a:lnTo>
                    <a:pt x="1238" y="1270"/>
                  </a:lnTo>
                  <a:lnTo>
                    <a:pt x="1238" y="1269"/>
                  </a:lnTo>
                  <a:lnTo>
                    <a:pt x="1240" y="1267"/>
                  </a:lnTo>
                  <a:lnTo>
                    <a:pt x="1240" y="1265"/>
                  </a:lnTo>
                  <a:lnTo>
                    <a:pt x="1240" y="1263"/>
                  </a:lnTo>
                  <a:lnTo>
                    <a:pt x="1242" y="1263"/>
                  </a:lnTo>
                  <a:lnTo>
                    <a:pt x="1242" y="1262"/>
                  </a:lnTo>
                  <a:lnTo>
                    <a:pt x="1240" y="1262"/>
                  </a:lnTo>
                  <a:lnTo>
                    <a:pt x="1240" y="1260"/>
                  </a:lnTo>
                  <a:lnTo>
                    <a:pt x="1238" y="1260"/>
                  </a:lnTo>
                  <a:lnTo>
                    <a:pt x="1238" y="1258"/>
                  </a:lnTo>
                  <a:lnTo>
                    <a:pt x="1237" y="1256"/>
                  </a:lnTo>
                  <a:lnTo>
                    <a:pt x="1235" y="1256"/>
                  </a:lnTo>
                  <a:lnTo>
                    <a:pt x="1235" y="1255"/>
                  </a:lnTo>
                  <a:lnTo>
                    <a:pt x="1233" y="1253"/>
                  </a:lnTo>
                  <a:lnTo>
                    <a:pt x="1231" y="1253"/>
                  </a:lnTo>
                  <a:lnTo>
                    <a:pt x="1231" y="1255"/>
                  </a:lnTo>
                  <a:lnTo>
                    <a:pt x="1230" y="1255"/>
                  </a:lnTo>
                  <a:lnTo>
                    <a:pt x="1230" y="1253"/>
                  </a:lnTo>
                  <a:lnTo>
                    <a:pt x="1228" y="1253"/>
                  </a:lnTo>
                  <a:lnTo>
                    <a:pt x="1226" y="1253"/>
                  </a:lnTo>
                  <a:lnTo>
                    <a:pt x="1224" y="1253"/>
                  </a:lnTo>
                  <a:lnTo>
                    <a:pt x="1224" y="1251"/>
                  </a:lnTo>
                  <a:lnTo>
                    <a:pt x="1223" y="1251"/>
                  </a:lnTo>
                  <a:lnTo>
                    <a:pt x="1221" y="1251"/>
                  </a:lnTo>
                  <a:lnTo>
                    <a:pt x="1219" y="1251"/>
                  </a:lnTo>
                  <a:lnTo>
                    <a:pt x="1219" y="1249"/>
                  </a:lnTo>
                  <a:lnTo>
                    <a:pt x="1221" y="1248"/>
                  </a:lnTo>
                  <a:lnTo>
                    <a:pt x="1219" y="1248"/>
                  </a:lnTo>
                  <a:lnTo>
                    <a:pt x="1219" y="1246"/>
                  </a:lnTo>
                  <a:lnTo>
                    <a:pt x="1217" y="1246"/>
                  </a:lnTo>
                  <a:lnTo>
                    <a:pt x="1216" y="1246"/>
                  </a:lnTo>
                  <a:lnTo>
                    <a:pt x="1214" y="1246"/>
                  </a:lnTo>
                  <a:lnTo>
                    <a:pt x="1212" y="1244"/>
                  </a:lnTo>
                  <a:lnTo>
                    <a:pt x="1210" y="1244"/>
                  </a:lnTo>
                  <a:lnTo>
                    <a:pt x="1210" y="1242"/>
                  </a:lnTo>
                  <a:lnTo>
                    <a:pt x="1209" y="1242"/>
                  </a:lnTo>
                  <a:lnTo>
                    <a:pt x="1207" y="1242"/>
                  </a:lnTo>
                  <a:lnTo>
                    <a:pt x="1205" y="1241"/>
                  </a:lnTo>
                  <a:lnTo>
                    <a:pt x="1205" y="1242"/>
                  </a:lnTo>
                  <a:lnTo>
                    <a:pt x="1205" y="1241"/>
                  </a:lnTo>
                  <a:lnTo>
                    <a:pt x="1203" y="1241"/>
                  </a:lnTo>
                  <a:lnTo>
                    <a:pt x="1202" y="1241"/>
                  </a:lnTo>
                  <a:lnTo>
                    <a:pt x="1203" y="1239"/>
                  </a:lnTo>
                  <a:lnTo>
                    <a:pt x="1202" y="1237"/>
                  </a:lnTo>
                  <a:lnTo>
                    <a:pt x="1203" y="1235"/>
                  </a:lnTo>
                  <a:lnTo>
                    <a:pt x="1202" y="1235"/>
                  </a:lnTo>
                  <a:lnTo>
                    <a:pt x="1200" y="1235"/>
                  </a:lnTo>
                  <a:lnTo>
                    <a:pt x="1200" y="1234"/>
                  </a:lnTo>
                  <a:lnTo>
                    <a:pt x="1198" y="1232"/>
                  </a:lnTo>
                  <a:lnTo>
                    <a:pt x="1198" y="1234"/>
                  </a:lnTo>
                  <a:lnTo>
                    <a:pt x="1196" y="1234"/>
                  </a:lnTo>
                  <a:lnTo>
                    <a:pt x="1195" y="1234"/>
                  </a:lnTo>
                  <a:lnTo>
                    <a:pt x="1195" y="1235"/>
                  </a:lnTo>
                  <a:lnTo>
                    <a:pt x="1193" y="1235"/>
                  </a:lnTo>
                  <a:lnTo>
                    <a:pt x="1191" y="1235"/>
                  </a:lnTo>
                  <a:lnTo>
                    <a:pt x="1183" y="1251"/>
                  </a:lnTo>
                  <a:lnTo>
                    <a:pt x="1174" y="1267"/>
                  </a:lnTo>
                  <a:lnTo>
                    <a:pt x="1167" y="1275"/>
                  </a:lnTo>
                  <a:lnTo>
                    <a:pt x="1167" y="1277"/>
                  </a:lnTo>
                  <a:lnTo>
                    <a:pt x="1184" y="1279"/>
                  </a:lnTo>
                  <a:lnTo>
                    <a:pt x="1184" y="1284"/>
                  </a:lnTo>
                  <a:lnTo>
                    <a:pt x="1184" y="1288"/>
                  </a:lnTo>
                  <a:lnTo>
                    <a:pt x="1181" y="1291"/>
                  </a:lnTo>
                  <a:lnTo>
                    <a:pt x="1176" y="1295"/>
                  </a:lnTo>
                  <a:lnTo>
                    <a:pt x="1172" y="1296"/>
                  </a:lnTo>
                  <a:lnTo>
                    <a:pt x="1170" y="1296"/>
                  </a:lnTo>
                  <a:lnTo>
                    <a:pt x="1169" y="1298"/>
                  </a:lnTo>
                  <a:lnTo>
                    <a:pt x="1170" y="1302"/>
                  </a:lnTo>
                  <a:lnTo>
                    <a:pt x="1170" y="1305"/>
                  </a:lnTo>
                  <a:lnTo>
                    <a:pt x="1174" y="1305"/>
                  </a:lnTo>
                  <a:lnTo>
                    <a:pt x="1176" y="1305"/>
                  </a:lnTo>
                  <a:lnTo>
                    <a:pt x="1179" y="1305"/>
                  </a:lnTo>
                  <a:lnTo>
                    <a:pt x="1179" y="1309"/>
                  </a:lnTo>
                  <a:lnTo>
                    <a:pt x="1176" y="1312"/>
                  </a:lnTo>
                  <a:lnTo>
                    <a:pt x="1174" y="1316"/>
                  </a:lnTo>
                  <a:lnTo>
                    <a:pt x="1172" y="1317"/>
                  </a:lnTo>
                  <a:lnTo>
                    <a:pt x="1167" y="1326"/>
                  </a:lnTo>
                  <a:lnTo>
                    <a:pt x="1163" y="1328"/>
                  </a:lnTo>
                  <a:lnTo>
                    <a:pt x="1155" y="1324"/>
                  </a:lnTo>
                  <a:lnTo>
                    <a:pt x="1153" y="1323"/>
                  </a:lnTo>
                  <a:lnTo>
                    <a:pt x="1144" y="1321"/>
                  </a:lnTo>
                  <a:lnTo>
                    <a:pt x="1142" y="1321"/>
                  </a:lnTo>
                  <a:lnTo>
                    <a:pt x="1141" y="1316"/>
                  </a:lnTo>
                  <a:lnTo>
                    <a:pt x="1137" y="1316"/>
                  </a:lnTo>
                  <a:lnTo>
                    <a:pt x="1134" y="1319"/>
                  </a:lnTo>
                  <a:lnTo>
                    <a:pt x="1129" y="1317"/>
                  </a:lnTo>
                  <a:lnTo>
                    <a:pt x="1122" y="1314"/>
                  </a:lnTo>
                  <a:lnTo>
                    <a:pt x="1109" y="1319"/>
                  </a:lnTo>
                  <a:lnTo>
                    <a:pt x="1108" y="1324"/>
                  </a:lnTo>
                  <a:lnTo>
                    <a:pt x="1106" y="1326"/>
                  </a:lnTo>
                  <a:lnTo>
                    <a:pt x="1104" y="1329"/>
                  </a:lnTo>
                  <a:lnTo>
                    <a:pt x="1102" y="1329"/>
                  </a:lnTo>
                  <a:lnTo>
                    <a:pt x="1102" y="1331"/>
                  </a:lnTo>
                  <a:lnTo>
                    <a:pt x="1101" y="1331"/>
                  </a:lnTo>
                  <a:lnTo>
                    <a:pt x="1099" y="1331"/>
                  </a:lnTo>
                  <a:lnTo>
                    <a:pt x="1095" y="1329"/>
                  </a:lnTo>
                  <a:lnTo>
                    <a:pt x="1094" y="1329"/>
                  </a:lnTo>
                  <a:lnTo>
                    <a:pt x="1090" y="1329"/>
                  </a:lnTo>
                  <a:lnTo>
                    <a:pt x="1064" y="1333"/>
                  </a:lnTo>
                  <a:lnTo>
                    <a:pt x="1076" y="1350"/>
                  </a:lnTo>
                  <a:lnTo>
                    <a:pt x="1085" y="1370"/>
                  </a:lnTo>
                  <a:lnTo>
                    <a:pt x="1088" y="1384"/>
                  </a:lnTo>
                  <a:lnTo>
                    <a:pt x="1087" y="1394"/>
                  </a:lnTo>
                  <a:lnTo>
                    <a:pt x="1085" y="1408"/>
                  </a:lnTo>
                  <a:lnTo>
                    <a:pt x="1080" y="1425"/>
                  </a:lnTo>
                  <a:lnTo>
                    <a:pt x="1078" y="1434"/>
                  </a:lnTo>
                  <a:lnTo>
                    <a:pt x="1082" y="1443"/>
                  </a:lnTo>
                  <a:lnTo>
                    <a:pt x="1083" y="1446"/>
                  </a:lnTo>
                  <a:lnTo>
                    <a:pt x="1082" y="1451"/>
                  </a:lnTo>
                  <a:lnTo>
                    <a:pt x="1082" y="1457"/>
                  </a:lnTo>
                  <a:lnTo>
                    <a:pt x="1087" y="1464"/>
                  </a:lnTo>
                  <a:lnTo>
                    <a:pt x="1088" y="1469"/>
                  </a:lnTo>
                  <a:lnTo>
                    <a:pt x="1090" y="1474"/>
                  </a:lnTo>
                  <a:lnTo>
                    <a:pt x="1085" y="1476"/>
                  </a:lnTo>
                  <a:lnTo>
                    <a:pt x="1055" y="1486"/>
                  </a:lnTo>
                  <a:lnTo>
                    <a:pt x="1050" y="1486"/>
                  </a:lnTo>
                  <a:lnTo>
                    <a:pt x="1050" y="1483"/>
                  </a:lnTo>
                  <a:lnTo>
                    <a:pt x="1045" y="1479"/>
                  </a:lnTo>
                  <a:lnTo>
                    <a:pt x="1047" y="1467"/>
                  </a:lnTo>
                  <a:lnTo>
                    <a:pt x="1050" y="1460"/>
                  </a:lnTo>
                  <a:lnTo>
                    <a:pt x="1048" y="1455"/>
                  </a:lnTo>
                  <a:lnTo>
                    <a:pt x="1041" y="1450"/>
                  </a:lnTo>
                  <a:lnTo>
                    <a:pt x="1043" y="1439"/>
                  </a:lnTo>
                  <a:lnTo>
                    <a:pt x="1040" y="1436"/>
                  </a:lnTo>
                  <a:lnTo>
                    <a:pt x="1012" y="1438"/>
                  </a:lnTo>
                  <a:lnTo>
                    <a:pt x="1012" y="1401"/>
                  </a:lnTo>
                  <a:lnTo>
                    <a:pt x="965" y="1389"/>
                  </a:lnTo>
                  <a:lnTo>
                    <a:pt x="968" y="1382"/>
                  </a:lnTo>
                  <a:lnTo>
                    <a:pt x="963" y="1380"/>
                  </a:lnTo>
                  <a:lnTo>
                    <a:pt x="953" y="1389"/>
                  </a:lnTo>
                  <a:lnTo>
                    <a:pt x="940" y="1384"/>
                  </a:lnTo>
                  <a:lnTo>
                    <a:pt x="944" y="1380"/>
                  </a:lnTo>
                  <a:lnTo>
                    <a:pt x="944" y="1378"/>
                  </a:lnTo>
                  <a:lnTo>
                    <a:pt x="935" y="1373"/>
                  </a:lnTo>
                  <a:lnTo>
                    <a:pt x="937" y="1373"/>
                  </a:lnTo>
                  <a:lnTo>
                    <a:pt x="937" y="1371"/>
                  </a:lnTo>
                  <a:lnTo>
                    <a:pt x="937" y="1370"/>
                  </a:lnTo>
                  <a:lnTo>
                    <a:pt x="935" y="1370"/>
                  </a:lnTo>
                  <a:lnTo>
                    <a:pt x="933" y="1370"/>
                  </a:lnTo>
                  <a:lnTo>
                    <a:pt x="932" y="1368"/>
                  </a:lnTo>
                  <a:lnTo>
                    <a:pt x="932" y="1366"/>
                  </a:lnTo>
                  <a:lnTo>
                    <a:pt x="925" y="1366"/>
                  </a:lnTo>
                  <a:lnTo>
                    <a:pt x="925" y="1363"/>
                  </a:lnTo>
                  <a:lnTo>
                    <a:pt x="923" y="1363"/>
                  </a:lnTo>
                  <a:lnTo>
                    <a:pt x="918" y="1361"/>
                  </a:lnTo>
                  <a:lnTo>
                    <a:pt x="916" y="1361"/>
                  </a:lnTo>
                  <a:lnTo>
                    <a:pt x="916" y="1359"/>
                  </a:lnTo>
                  <a:lnTo>
                    <a:pt x="914" y="1356"/>
                  </a:lnTo>
                  <a:lnTo>
                    <a:pt x="913" y="1354"/>
                  </a:lnTo>
                  <a:lnTo>
                    <a:pt x="911" y="1354"/>
                  </a:lnTo>
                  <a:lnTo>
                    <a:pt x="909" y="1354"/>
                  </a:lnTo>
                  <a:lnTo>
                    <a:pt x="906" y="1352"/>
                  </a:lnTo>
                  <a:lnTo>
                    <a:pt x="906" y="1350"/>
                  </a:lnTo>
                  <a:lnTo>
                    <a:pt x="906" y="1345"/>
                  </a:lnTo>
                  <a:lnTo>
                    <a:pt x="902" y="1340"/>
                  </a:lnTo>
                  <a:lnTo>
                    <a:pt x="900" y="1340"/>
                  </a:lnTo>
                  <a:lnTo>
                    <a:pt x="899" y="1340"/>
                  </a:lnTo>
                  <a:lnTo>
                    <a:pt x="893" y="1331"/>
                  </a:lnTo>
                  <a:lnTo>
                    <a:pt x="893" y="1329"/>
                  </a:lnTo>
                  <a:lnTo>
                    <a:pt x="888" y="1326"/>
                  </a:lnTo>
                  <a:lnTo>
                    <a:pt x="886" y="1323"/>
                  </a:lnTo>
                  <a:lnTo>
                    <a:pt x="886" y="1321"/>
                  </a:lnTo>
                  <a:lnTo>
                    <a:pt x="892" y="1310"/>
                  </a:lnTo>
                  <a:lnTo>
                    <a:pt x="897" y="1305"/>
                  </a:lnTo>
                  <a:lnTo>
                    <a:pt x="899" y="1303"/>
                  </a:lnTo>
                  <a:lnTo>
                    <a:pt x="900" y="1300"/>
                  </a:lnTo>
                  <a:lnTo>
                    <a:pt x="904" y="1298"/>
                  </a:lnTo>
                  <a:lnTo>
                    <a:pt x="906" y="1296"/>
                  </a:lnTo>
                  <a:lnTo>
                    <a:pt x="907" y="1296"/>
                  </a:lnTo>
                  <a:lnTo>
                    <a:pt x="911" y="1296"/>
                  </a:lnTo>
                  <a:lnTo>
                    <a:pt x="911" y="1295"/>
                  </a:lnTo>
                  <a:lnTo>
                    <a:pt x="913" y="1291"/>
                  </a:lnTo>
                  <a:lnTo>
                    <a:pt x="914" y="1289"/>
                  </a:lnTo>
                  <a:lnTo>
                    <a:pt x="916" y="1289"/>
                  </a:lnTo>
                  <a:lnTo>
                    <a:pt x="918" y="1288"/>
                  </a:lnTo>
                  <a:lnTo>
                    <a:pt x="918" y="1286"/>
                  </a:lnTo>
                  <a:lnTo>
                    <a:pt x="919" y="1288"/>
                  </a:lnTo>
                  <a:lnTo>
                    <a:pt x="919" y="1286"/>
                  </a:lnTo>
                  <a:lnTo>
                    <a:pt x="921" y="1286"/>
                  </a:lnTo>
                  <a:lnTo>
                    <a:pt x="923" y="1286"/>
                  </a:lnTo>
                  <a:lnTo>
                    <a:pt x="926" y="1284"/>
                  </a:lnTo>
                  <a:lnTo>
                    <a:pt x="928" y="1282"/>
                  </a:lnTo>
                  <a:lnTo>
                    <a:pt x="930" y="1281"/>
                  </a:lnTo>
                  <a:lnTo>
                    <a:pt x="932" y="1281"/>
                  </a:lnTo>
                  <a:lnTo>
                    <a:pt x="933" y="1281"/>
                  </a:lnTo>
                  <a:lnTo>
                    <a:pt x="933" y="1279"/>
                  </a:lnTo>
                  <a:lnTo>
                    <a:pt x="935" y="1279"/>
                  </a:lnTo>
                  <a:lnTo>
                    <a:pt x="935" y="1277"/>
                  </a:lnTo>
                  <a:lnTo>
                    <a:pt x="937" y="1275"/>
                  </a:lnTo>
                  <a:lnTo>
                    <a:pt x="939" y="1275"/>
                  </a:lnTo>
                  <a:lnTo>
                    <a:pt x="942" y="1275"/>
                  </a:lnTo>
                  <a:lnTo>
                    <a:pt x="944" y="1274"/>
                  </a:lnTo>
                  <a:lnTo>
                    <a:pt x="946" y="1274"/>
                  </a:lnTo>
                  <a:lnTo>
                    <a:pt x="944" y="1272"/>
                  </a:lnTo>
                  <a:lnTo>
                    <a:pt x="946" y="1270"/>
                  </a:lnTo>
                  <a:lnTo>
                    <a:pt x="946" y="1269"/>
                  </a:lnTo>
                  <a:lnTo>
                    <a:pt x="947" y="1267"/>
                  </a:lnTo>
                  <a:lnTo>
                    <a:pt x="947" y="1265"/>
                  </a:lnTo>
                  <a:lnTo>
                    <a:pt x="949" y="1265"/>
                  </a:lnTo>
                  <a:lnTo>
                    <a:pt x="951" y="1265"/>
                  </a:lnTo>
                  <a:lnTo>
                    <a:pt x="951" y="1263"/>
                  </a:lnTo>
                  <a:lnTo>
                    <a:pt x="953" y="1260"/>
                  </a:lnTo>
                  <a:lnTo>
                    <a:pt x="954" y="1260"/>
                  </a:lnTo>
                  <a:lnTo>
                    <a:pt x="956" y="1258"/>
                  </a:lnTo>
                  <a:lnTo>
                    <a:pt x="956" y="1256"/>
                  </a:lnTo>
                  <a:lnTo>
                    <a:pt x="958" y="1255"/>
                  </a:lnTo>
                  <a:lnTo>
                    <a:pt x="958" y="1253"/>
                  </a:lnTo>
                  <a:lnTo>
                    <a:pt x="960" y="1251"/>
                  </a:lnTo>
                  <a:lnTo>
                    <a:pt x="958" y="1251"/>
                  </a:lnTo>
                  <a:lnTo>
                    <a:pt x="960" y="1249"/>
                  </a:lnTo>
                  <a:lnTo>
                    <a:pt x="961" y="1249"/>
                  </a:lnTo>
                  <a:lnTo>
                    <a:pt x="960" y="1249"/>
                  </a:lnTo>
                  <a:lnTo>
                    <a:pt x="960" y="1248"/>
                  </a:lnTo>
                  <a:lnTo>
                    <a:pt x="961" y="1248"/>
                  </a:lnTo>
                  <a:lnTo>
                    <a:pt x="961" y="1246"/>
                  </a:lnTo>
                  <a:lnTo>
                    <a:pt x="963" y="1246"/>
                  </a:lnTo>
                  <a:lnTo>
                    <a:pt x="963" y="1244"/>
                  </a:lnTo>
                  <a:lnTo>
                    <a:pt x="965" y="1244"/>
                  </a:lnTo>
                  <a:lnTo>
                    <a:pt x="967" y="1242"/>
                  </a:lnTo>
                  <a:lnTo>
                    <a:pt x="970" y="1242"/>
                  </a:lnTo>
                  <a:lnTo>
                    <a:pt x="972" y="1242"/>
                  </a:lnTo>
                  <a:lnTo>
                    <a:pt x="974" y="1241"/>
                  </a:lnTo>
                  <a:lnTo>
                    <a:pt x="975" y="1241"/>
                  </a:lnTo>
                  <a:lnTo>
                    <a:pt x="977" y="1241"/>
                  </a:lnTo>
                  <a:lnTo>
                    <a:pt x="979" y="1241"/>
                  </a:lnTo>
                  <a:lnTo>
                    <a:pt x="980" y="1241"/>
                  </a:lnTo>
                  <a:lnTo>
                    <a:pt x="984" y="1241"/>
                  </a:lnTo>
                  <a:lnTo>
                    <a:pt x="986" y="1241"/>
                  </a:lnTo>
                  <a:lnTo>
                    <a:pt x="987" y="1239"/>
                  </a:lnTo>
                  <a:lnTo>
                    <a:pt x="987" y="1237"/>
                  </a:lnTo>
                  <a:lnTo>
                    <a:pt x="987" y="1235"/>
                  </a:lnTo>
                  <a:lnTo>
                    <a:pt x="989" y="1235"/>
                  </a:lnTo>
                  <a:lnTo>
                    <a:pt x="991" y="1235"/>
                  </a:lnTo>
                  <a:lnTo>
                    <a:pt x="994" y="1228"/>
                  </a:lnTo>
                  <a:lnTo>
                    <a:pt x="993" y="1227"/>
                  </a:lnTo>
                  <a:lnTo>
                    <a:pt x="991" y="1225"/>
                  </a:lnTo>
                  <a:lnTo>
                    <a:pt x="989" y="1225"/>
                  </a:lnTo>
                  <a:lnTo>
                    <a:pt x="987" y="1223"/>
                  </a:lnTo>
                  <a:lnTo>
                    <a:pt x="986" y="1221"/>
                  </a:lnTo>
                  <a:lnTo>
                    <a:pt x="984" y="1220"/>
                  </a:lnTo>
                  <a:lnTo>
                    <a:pt x="984" y="1216"/>
                  </a:lnTo>
                  <a:lnTo>
                    <a:pt x="979" y="1213"/>
                  </a:lnTo>
                  <a:lnTo>
                    <a:pt x="977" y="1211"/>
                  </a:lnTo>
                  <a:lnTo>
                    <a:pt x="980" y="1208"/>
                  </a:lnTo>
                  <a:lnTo>
                    <a:pt x="984" y="1208"/>
                  </a:lnTo>
                  <a:lnTo>
                    <a:pt x="984" y="1211"/>
                  </a:lnTo>
                  <a:lnTo>
                    <a:pt x="986" y="1211"/>
                  </a:lnTo>
                  <a:lnTo>
                    <a:pt x="987" y="1209"/>
                  </a:lnTo>
                  <a:lnTo>
                    <a:pt x="989" y="1197"/>
                  </a:lnTo>
                  <a:lnTo>
                    <a:pt x="980" y="1194"/>
                  </a:lnTo>
                  <a:lnTo>
                    <a:pt x="979" y="1190"/>
                  </a:lnTo>
                  <a:lnTo>
                    <a:pt x="980" y="1183"/>
                  </a:lnTo>
                  <a:lnTo>
                    <a:pt x="986" y="1167"/>
                  </a:lnTo>
                  <a:lnTo>
                    <a:pt x="991" y="1164"/>
                  </a:lnTo>
                  <a:lnTo>
                    <a:pt x="1012" y="1167"/>
                  </a:lnTo>
                  <a:lnTo>
                    <a:pt x="1019" y="1167"/>
                  </a:lnTo>
                  <a:lnTo>
                    <a:pt x="1038" y="1180"/>
                  </a:lnTo>
                  <a:lnTo>
                    <a:pt x="1059" y="1178"/>
                  </a:lnTo>
                  <a:lnTo>
                    <a:pt x="1071" y="1180"/>
                  </a:lnTo>
                  <a:lnTo>
                    <a:pt x="1080" y="1181"/>
                  </a:lnTo>
                  <a:lnTo>
                    <a:pt x="1092" y="1159"/>
                  </a:lnTo>
                  <a:lnTo>
                    <a:pt x="1094" y="1152"/>
                  </a:lnTo>
                  <a:lnTo>
                    <a:pt x="1101" y="1152"/>
                  </a:lnTo>
                  <a:lnTo>
                    <a:pt x="1104" y="1152"/>
                  </a:lnTo>
                  <a:lnTo>
                    <a:pt x="1116" y="1124"/>
                  </a:lnTo>
                  <a:lnTo>
                    <a:pt x="1115" y="1117"/>
                  </a:lnTo>
                  <a:lnTo>
                    <a:pt x="1118" y="1110"/>
                  </a:lnTo>
                  <a:lnTo>
                    <a:pt x="1158" y="1115"/>
                  </a:lnTo>
                  <a:lnTo>
                    <a:pt x="1162" y="1112"/>
                  </a:lnTo>
                  <a:lnTo>
                    <a:pt x="1153" y="1105"/>
                  </a:lnTo>
                  <a:lnTo>
                    <a:pt x="1156" y="1070"/>
                  </a:lnTo>
                  <a:lnTo>
                    <a:pt x="1162" y="1066"/>
                  </a:lnTo>
                  <a:lnTo>
                    <a:pt x="1165" y="1065"/>
                  </a:lnTo>
                  <a:lnTo>
                    <a:pt x="1169" y="1061"/>
                  </a:lnTo>
                  <a:lnTo>
                    <a:pt x="1169" y="1056"/>
                  </a:lnTo>
                  <a:lnTo>
                    <a:pt x="1165" y="1059"/>
                  </a:lnTo>
                  <a:lnTo>
                    <a:pt x="1160" y="1059"/>
                  </a:lnTo>
                  <a:lnTo>
                    <a:pt x="1151" y="1059"/>
                  </a:lnTo>
                  <a:lnTo>
                    <a:pt x="1132" y="1054"/>
                  </a:lnTo>
                  <a:lnTo>
                    <a:pt x="1120" y="1051"/>
                  </a:lnTo>
                  <a:lnTo>
                    <a:pt x="1061" y="1054"/>
                  </a:lnTo>
                  <a:lnTo>
                    <a:pt x="1000" y="1033"/>
                  </a:lnTo>
                  <a:lnTo>
                    <a:pt x="982" y="1028"/>
                  </a:lnTo>
                  <a:lnTo>
                    <a:pt x="979" y="991"/>
                  </a:lnTo>
                  <a:lnTo>
                    <a:pt x="977" y="957"/>
                  </a:lnTo>
                  <a:lnTo>
                    <a:pt x="974" y="957"/>
                  </a:lnTo>
                  <a:lnTo>
                    <a:pt x="974" y="955"/>
                  </a:lnTo>
                  <a:lnTo>
                    <a:pt x="965" y="955"/>
                  </a:lnTo>
                  <a:lnTo>
                    <a:pt x="960" y="969"/>
                  </a:lnTo>
                  <a:lnTo>
                    <a:pt x="965" y="972"/>
                  </a:lnTo>
                  <a:lnTo>
                    <a:pt x="965" y="974"/>
                  </a:lnTo>
                  <a:lnTo>
                    <a:pt x="965" y="981"/>
                  </a:lnTo>
                  <a:lnTo>
                    <a:pt x="919" y="984"/>
                  </a:lnTo>
                  <a:lnTo>
                    <a:pt x="864" y="988"/>
                  </a:lnTo>
                  <a:lnTo>
                    <a:pt x="860" y="998"/>
                  </a:lnTo>
                  <a:lnTo>
                    <a:pt x="852" y="1028"/>
                  </a:lnTo>
                  <a:lnTo>
                    <a:pt x="745" y="1018"/>
                  </a:lnTo>
                  <a:lnTo>
                    <a:pt x="756" y="972"/>
                  </a:lnTo>
                  <a:lnTo>
                    <a:pt x="754" y="971"/>
                  </a:lnTo>
                  <a:lnTo>
                    <a:pt x="752" y="969"/>
                  </a:lnTo>
                  <a:lnTo>
                    <a:pt x="751" y="969"/>
                  </a:lnTo>
                  <a:lnTo>
                    <a:pt x="747" y="967"/>
                  </a:lnTo>
                  <a:lnTo>
                    <a:pt x="740" y="962"/>
                  </a:lnTo>
                  <a:lnTo>
                    <a:pt x="737" y="960"/>
                  </a:lnTo>
                  <a:lnTo>
                    <a:pt x="735" y="958"/>
                  </a:lnTo>
                  <a:lnTo>
                    <a:pt x="733" y="958"/>
                  </a:lnTo>
                  <a:lnTo>
                    <a:pt x="733" y="960"/>
                  </a:lnTo>
                  <a:lnTo>
                    <a:pt x="731" y="960"/>
                  </a:lnTo>
                  <a:lnTo>
                    <a:pt x="730" y="962"/>
                  </a:lnTo>
                  <a:lnTo>
                    <a:pt x="728" y="962"/>
                  </a:lnTo>
                  <a:lnTo>
                    <a:pt x="726" y="962"/>
                  </a:lnTo>
                  <a:lnTo>
                    <a:pt x="723" y="962"/>
                  </a:lnTo>
                  <a:lnTo>
                    <a:pt x="716" y="964"/>
                  </a:lnTo>
                  <a:lnTo>
                    <a:pt x="714" y="965"/>
                  </a:lnTo>
                  <a:lnTo>
                    <a:pt x="712" y="967"/>
                  </a:lnTo>
                  <a:lnTo>
                    <a:pt x="663" y="1038"/>
                  </a:lnTo>
                  <a:lnTo>
                    <a:pt x="620" y="1045"/>
                  </a:lnTo>
                  <a:lnTo>
                    <a:pt x="622" y="1044"/>
                  </a:lnTo>
                  <a:lnTo>
                    <a:pt x="622" y="1040"/>
                  </a:lnTo>
                  <a:lnTo>
                    <a:pt x="618" y="1028"/>
                  </a:lnTo>
                  <a:lnTo>
                    <a:pt x="543" y="983"/>
                  </a:lnTo>
                  <a:lnTo>
                    <a:pt x="534" y="976"/>
                  </a:lnTo>
                  <a:lnTo>
                    <a:pt x="514" y="969"/>
                  </a:lnTo>
                  <a:lnTo>
                    <a:pt x="423" y="937"/>
                  </a:lnTo>
                  <a:lnTo>
                    <a:pt x="388" y="937"/>
                  </a:lnTo>
                  <a:lnTo>
                    <a:pt x="385" y="932"/>
                  </a:lnTo>
                  <a:lnTo>
                    <a:pt x="369" y="899"/>
                  </a:lnTo>
                  <a:lnTo>
                    <a:pt x="355" y="878"/>
                  </a:lnTo>
                  <a:lnTo>
                    <a:pt x="339" y="857"/>
                  </a:lnTo>
                  <a:lnTo>
                    <a:pt x="325" y="843"/>
                  </a:lnTo>
                  <a:lnTo>
                    <a:pt x="311" y="835"/>
                  </a:lnTo>
                  <a:lnTo>
                    <a:pt x="305" y="826"/>
                  </a:lnTo>
                  <a:lnTo>
                    <a:pt x="296" y="815"/>
                  </a:lnTo>
                  <a:lnTo>
                    <a:pt x="284" y="782"/>
                  </a:lnTo>
                  <a:lnTo>
                    <a:pt x="144" y="810"/>
                  </a:lnTo>
                  <a:lnTo>
                    <a:pt x="0" y="627"/>
                  </a:lnTo>
                  <a:lnTo>
                    <a:pt x="106" y="592"/>
                  </a:lnTo>
                  <a:lnTo>
                    <a:pt x="101" y="584"/>
                  </a:lnTo>
                  <a:lnTo>
                    <a:pt x="68" y="512"/>
                  </a:lnTo>
                  <a:lnTo>
                    <a:pt x="109" y="399"/>
                  </a:lnTo>
                  <a:lnTo>
                    <a:pt x="200" y="294"/>
                  </a:lnTo>
                  <a:lnTo>
                    <a:pt x="310" y="171"/>
                  </a:lnTo>
                  <a:lnTo>
                    <a:pt x="235" y="153"/>
                  </a:lnTo>
                  <a:lnTo>
                    <a:pt x="174" y="71"/>
                  </a:lnTo>
                  <a:lnTo>
                    <a:pt x="325" y="75"/>
                  </a:lnTo>
                  <a:lnTo>
                    <a:pt x="566" y="35"/>
                  </a:lnTo>
                  <a:lnTo>
                    <a:pt x="778" y="61"/>
                  </a:lnTo>
                  <a:lnTo>
                    <a:pt x="972" y="63"/>
                  </a:lnTo>
                  <a:lnTo>
                    <a:pt x="1033" y="33"/>
                  </a:lnTo>
                  <a:lnTo>
                    <a:pt x="1101" y="0"/>
                  </a:lnTo>
                  <a:lnTo>
                    <a:pt x="1148" y="3"/>
                  </a:lnTo>
                  <a:lnTo>
                    <a:pt x="1200" y="80"/>
                  </a:lnTo>
                  <a:lnTo>
                    <a:pt x="1299" y="134"/>
                  </a:lnTo>
                  <a:lnTo>
                    <a:pt x="1392" y="293"/>
                  </a:lnTo>
                  <a:lnTo>
                    <a:pt x="1468" y="266"/>
                  </a:lnTo>
                  <a:lnTo>
                    <a:pt x="1465" y="366"/>
                  </a:lnTo>
                  <a:lnTo>
                    <a:pt x="1463" y="470"/>
                  </a:lnTo>
                  <a:lnTo>
                    <a:pt x="1440" y="467"/>
                  </a:lnTo>
                  <a:lnTo>
                    <a:pt x="1430" y="615"/>
                  </a:lnTo>
                  <a:lnTo>
                    <a:pt x="1597" y="631"/>
                  </a:lnTo>
                  <a:lnTo>
                    <a:pt x="1604" y="885"/>
                  </a:lnTo>
                  <a:lnTo>
                    <a:pt x="1625" y="892"/>
                  </a:lnTo>
                  <a:close/>
                </a:path>
              </a:pathLst>
            </a:custGeom>
            <a:solidFill>
              <a:srgbClr val="1F9AAE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18" name="Freeform 18">
              <a:extLst>
                <a:ext uri="{FF2B5EF4-FFF2-40B4-BE49-F238E27FC236}">
                  <a16:creationId xmlns:a16="http://schemas.microsoft.com/office/drawing/2014/main" id="{9AE8539D-4E31-40C5-9F49-3D473C8E267E}"/>
                </a:ext>
              </a:extLst>
            </p:cNvPr>
            <p:cNvSpPr>
              <a:spLocks/>
            </p:cNvSpPr>
            <p:nvPr/>
          </p:nvSpPr>
          <p:spPr bwMode="auto">
            <a:xfrm>
              <a:off x="6330950" y="3789363"/>
              <a:ext cx="1241425" cy="808038"/>
            </a:xfrm>
            <a:custGeom>
              <a:avLst/>
              <a:gdLst>
                <a:gd name="T0" fmla="*/ 514 w 782"/>
                <a:gd name="T1" fmla="*/ 91 h 509"/>
                <a:gd name="T2" fmla="*/ 544 w 782"/>
                <a:gd name="T3" fmla="*/ 89 h 509"/>
                <a:gd name="T4" fmla="*/ 592 w 782"/>
                <a:gd name="T5" fmla="*/ 88 h 509"/>
                <a:gd name="T6" fmla="*/ 589 w 782"/>
                <a:gd name="T7" fmla="*/ 124 h 509"/>
                <a:gd name="T8" fmla="*/ 580 w 782"/>
                <a:gd name="T9" fmla="*/ 156 h 509"/>
                <a:gd name="T10" fmla="*/ 603 w 782"/>
                <a:gd name="T11" fmla="*/ 175 h 509"/>
                <a:gd name="T12" fmla="*/ 613 w 782"/>
                <a:gd name="T13" fmla="*/ 187 h 509"/>
                <a:gd name="T14" fmla="*/ 592 w 782"/>
                <a:gd name="T15" fmla="*/ 211 h 509"/>
                <a:gd name="T16" fmla="*/ 632 w 782"/>
                <a:gd name="T17" fmla="*/ 225 h 509"/>
                <a:gd name="T18" fmla="*/ 629 w 782"/>
                <a:gd name="T19" fmla="*/ 248 h 509"/>
                <a:gd name="T20" fmla="*/ 639 w 782"/>
                <a:gd name="T21" fmla="*/ 262 h 509"/>
                <a:gd name="T22" fmla="*/ 660 w 782"/>
                <a:gd name="T23" fmla="*/ 279 h 509"/>
                <a:gd name="T24" fmla="*/ 681 w 782"/>
                <a:gd name="T25" fmla="*/ 281 h 509"/>
                <a:gd name="T26" fmla="*/ 706 w 782"/>
                <a:gd name="T27" fmla="*/ 285 h 509"/>
                <a:gd name="T28" fmla="*/ 747 w 782"/>
                <a:gd name="T29" fmla="*/ 279 h 509"/>
                <a:gd name="T30" fmla="*/ 756 w 782"/>
                <a:gd name="T31" fmla="*/ 300 h 509"/>
                <a:gd name="T32" fmla="*/ 775 w 782"/>
                <a:gd name="T33" fmla="*/ 311 h 509"/>
                <a:gd name="T34" fmla="*/ 767 w 782"/>
                <a:gd name="T35" fmla="*/ 323 h 509"/>
                <a:gd name="T36" fmla="*/ 732 w 782"/>
                <a:gd name="T37" fmla="*/ 346 h 509"/>
                <a:gd name="T38" fmla="*/ 735 w 782"/>
                <a:gd name="T39" fmla="*/ 377 h 509"/>
                <a:gd name="T40" fmla="*/ 756 w 782"/>
                <a:gd name="T41" fmla="*/ 396 h 509"/>
                <a:gd name="T42" fmla="*/ 747 w 782"/>
                <a:gd name="T43" fmla="*/ 407 h 509"/>
                <a:gd name="T44" fmla="*/ 744 w 782"/>
                <a:gd name="T45" fmla="*/ 415 h 509"/>
                <a:gd name="T46" fmla="*/ 739 w 782"/>
                <a:gd name="T47" fmla="*/ 427 h 509"/>
                <a:gd name="T48" fmla="*/ 744 w 782"/>
                <a:gd name="T49" fmla="*/ 448 h 509"/>
                <a:gd name="T50" fmla="*/ 753 w 782"/>
                <a:gd name="T51" fmla="*/ 468 h 509"/>
                <a:gd name="T52" fmla="*/ 742 w 782"/>
                <a:gd name="T53" fmla="*/ 492 h 509"/>
                <a:gd name="T54" fmla="*/ 707 w 782"/>
                <a:gd name="T55" fmla="*/ 494 h 509"/>
                <a:gd name="T56" fmla="*/ 669 w 782"/>
                <a:gd name="T57" fmla="*/ 488 h 509"/>
                <a:gd name="T58" fmla="*/ 631 w 782"/>
                <a:gd name="T59" fmla="*/ 481 h 509"/>
                <a:gd name="T60" fmla="*/ 610 w 782"/>
                <a:gd name="T61" fmla="*/ 492 h 509"/>
                <a:gd name="T62" fmla="*/ 584 w 782"/>
                <a:gd name="T63" fmla="*/ 502 h 509"/>
                <a:gd name="T64" fmla="*/ 551 w 782"/>
                <a:gd name="T65" fmla="*/ 508 h 509"/>
                <a:gd name="T66" fmla="*/ 551 w 782"/>
                <a:gd name="T67" fmla="*/ 476 h 509"/>
                <a:gd name="T68" fmla="*/ 500 w 782"/>
                <a:gd name="T69" fmla="*/ 448 h 509"/>
                <a:gd name="T70" fmla="*/ 432 w 782"/>
                <a:gd name="T71" fmla="*/ 481 h 509"/>
                <a:gd name="T72" fmla="*/ 350 w 782"/>
                <a:gd name="T73" fmla="*/ 459 h 509"/>
                <a:gd name="T74" fmla="*/ 256 w 782"/>
                <a:gd name="T75" fmla="*/ 488 h 509"/>
                <a:gd name="T76" fmla="*/ 197 w 782"/>
                <a:gd name="T77" fmla="*/ 408 h 509"/>
                <a:gd name="T78" fmla="*/ 70 w 782"/>
                <a:gd name="T79" fmla="*/ 441 h 509"/>
                <a:gd name="T80" fmla="*/ 24 w 782"/>
                <a:gd name="T81" fmla="*/ 346 h 509"/>
                <a:gd name="T82" fmla="*/ 58 w 782"/>
                <a:gd name="T83" fmla="*/ 276 h 509"/>
                <a:gd name="T84" fmla="*/ 115 w 782"/>
                <a:gd name="T85" fmla="*/ 267 h 509"/>
                <a:gd name="T86" fmla="*/ 110 w 782"/>
                <a:gd name="T87" fmla="*/ 229 h 509"/>
                <a:gd name="T88" fmla="*/ 138 w 782"/>
                <a:gd name="T89" fmla="*/ 203 h 509"/>
                <a:gd name="T90" fmla="*/ 157 w 782"/>
                <a:gd name="T91" fmla="*/ 210 h 509"/>
                <a:gd name="T92" fmla="*/ 171 w 782"/>
                <a:gd name="T93" fmla="*/ 218 h 509"/>
                <a:gd name="T94" fmla="*/ 180 w 782"/>
                <a:gd name="T95" fmla="*/ 232 h 509"/>
                <a:gd name="T96" fmla="*/ 197 w 782"/>
                <a:gd name="T97" fmla="*/ 239 h 509"/>
                <a:gd name="T98" fmla="*/ 214 w 782"/>
                <a:gd name="T99" fmla="*/ 244 h 509"/>
                <a:gd name="T100" fmla="*/ 234 w 782"/>
                <a:gd name="T101" fmla="*/ 251 h 509"/>
                <a:gd name="T102" fmla="*/ 256 w 782"/>
                <a:gd name="T103" fmla="*/ 248 h 509"/>
                <a:gd name="T104" fmla="*/ 279 w 782"/>
                <a:gd name="T105" fmla="*/ 244 h 509"/>
                <a:gd name="T106" fmla="*/ 295 w 782"/>
                <a:gd name="T107" fmla="*/ 241 h 509"/>
                <a:gd name="T108" fmla="*/ 315 w 782"/>
                <a:gd name="T109" fmla="*/ 236 h 509"/>
                <a:gd name="T110" fmla="*/ 331 w 782"/>
                <a:gd name="T111" fmla="*/ 180 h 509"/>
                <a:gd name="T112" fmla="*/ 371 w 782"/>
                <a:gd name="T113" fmla="*/ 86 h 509"/>
                <a:gd name="T114" fmla="*/ 382 w 782"/>
                <a:gd name="T115" fmla="*/ 42 h 509"/>
                <a:gd name="T116" fmla="*/ 439 w 782"/>
                <a:gd name="T117" fmla="*/ 9 h 509"/>
                <a:gd name="T118" fmla="*/ 469 w 782"/>
                <a:gd name="T119" fmla="*/ 35 h 509"/>
                <a:gd name="T120" fmla="*/ 502 w 782"/>
                <a:gd name="T121" fmla="*/ 53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782" h="509">
                  <a:moveTo>
                    <a:pt x="518" y="70"/>
                  </a:moveTo>
                  <a:lnTo>
                    <a:pt x="518" y="72"/>
                  </a:lnTo>
                  <a:lnTo>
                    <a:pt x="518" y="74"/>
                  </a:lnTo>
                  <a:lnTo>
                    <a:pt x="519" y="75"/>
                  </a:lnTo>
                  <a:lnTo>
                    <a:pt x="519" y="77"/>
                  </a:lnTo>
                  <a:lnTo>
                    <a:pt x="518" y="79"/>
                  </a:lnTo>
                  <a:lnTo>
                    <a:pt x="516" y="81"/>
                  </a:lnTo>
                  <a:lnTo>
                    <a:pt x="514" y="84"/>
                  </a:lnTo>
                  <a:lnTo>
                    <a:pt x="511" y="86"/>
                  </a:lnTo>
                  <a:lnTo>
                    <a:pt x="509" y="86"/>
                  </a:lnTo>
                  <a:lnTo>
                    <a:pt x="509" y="88"/>
                  </a:lnTo>
                  <a:lnTo>
                    <a:pt x="511" y="89"/>
                  </a:lnTo>
                  <a:lnTo>
                    <a:pt x="512" y="89"/>
                  </a:lnTo>
                  <a:lnTo>
                    <a:pt x="512" y="91"/>
                  </a:lnTo>
                  <a:lnTo>
                    <a:pt x="514" y="91"/>
                  </a:lnTo>
                  <a:lnTo>
                    <a:pt x="519" y="91"/>
                  </a:lnTo>
                  <a:lnTo>
                    <a:pt x="521" y="91"/>
                  </a:lnTo>
                  <a:lnTo>
                    <a:pt x="523" y="89"/>
                  </a:lnTo>
                  <a:lnTo>
                    <a:pt x="524" y="88"/>
                  </a:lnTo>
                  <a:lnTo>
                    <a:pt x="526" y="88"/>
                  </a:lnTo>
                  <a:lnTo>
                    <a:pt x="530" y="88"/>
                  </a:lnTo>
                  <a:lnTo>
                    <a:pt x="531" y="86"/>
                  </a:lnTo>
                  <a:lnTo>
                    <a:pt x="533" y="86"/>
                  </a:lnTo>
                  <a:lnTo>
                    <a:pt x="535" y="84"/>
                  </a:lnTo>
                  <a:lnTo>
                    <a:pt x="535" y="82"/>
                  </a:lnTo>
                  <a:lnTo>
                    <a:pt x="537" y="82"/>
                  </a:lnTo>
                  <a:lnTo>
                    <a:pt x="538" y="84"/>
                  </a:lnTo>
                  <a:lnTo>
                    <a:pt x="540" y="86"/>
                  </a:lnTo>
                  <a:lnTo>
                    <a:pt x="540" y="88"/>
                  </a:lnTo>
                  <a:lnTo>
                    <a:pt x="544" y="89"/>
                  </a:lnTo>
                  <a:lnTo>
                    <a:pt x="545" y="91"/>
                  </a:lnTo>
                  <a:lnTo>
                    <a:pt x="549" y="91"/>
                  </a:lnTo>
                  <a:lnTo>
                    <a:pt x="551" y="91"/>
                  </a:lnTo>
                  <a:lnTo>
                    <a:pt x="552" y="91"/>
                  </a:lnTo>
                  <a:lnTo>
                    <a:pt x="554" y="91"/>
                  </a:lnTo>
                  <a:lnTo>
                    <a:pt x="556" y="91"/>
                  </a:lnTo>
                  <a:lnTo>
                    <a:pt x="559" y="89"/>
                  </a:lnTo>
                  <a:lnTo>
                    <a:pt x="563" y="89"/>
                  </a:lnTo>
                  <a:lnTo>
                    <a:pt x="568" y="89"/>
                  </a:lnTo>
                  <a:lnTo>
                    <a:pt x="572" y="88"/>
                  </a:lnTo>
                  <a:lnTo>
                    <a:pt x="575" y="88"/>
                  </a:lnTo>
                  <a:lnTo>
                    <a:pt x="578" y="86"/>
                  </a:lnTo>
                  <a:lnTo>
                    <a:pt x="585" y="86"/>
                  </a:lnTo>
                  <a:lnTo>
                    <a:pt x="589" y="86"/>
                  </a:lnTo>
                  <a:lnTo>
                    <a:pt x="592" y="88"/>
                  </a:lnTo>
                  <a:lnTo>
                    <a:pt x="591" y="89"/>
                  </a:lnTo>
                  <a:lnTo>
                    <a:pt x="587" y="93"/>
                  </a:lnTo>
                  <a:lnTo>
                    <a:pt x="587" y="95"/>
                  </a:lnTo>
                  <a:lnTo>
                    <a:pt x="589" y="95"/>
                  </a:lnTo>
                  <a:lnTo>
                    <a:pt x="591" y="98"/>
                  </a:lnTo>
                  <a:lnTo>
                    <a:pt x="591" y="100"/>
                  </a:lnTo>
                  <a:lnTo>
                    <a:pt x="591" y="102"/>
                  </a:lnTo>
                  <a:lnTo>
                    <a:pt x="592" y="107"/>
                  </a:lnTo>
                  <a:lnTo>
                    <a:pt x="594" y="107"/>
                  </a:lnTo>
                  <a:lnTo>
                    <a:pt x="594" y="109"/>
                  </a:lnTo>
                  <a:lnTo>
                    <a:pt x="594" y="110"/>
                  </a:lnTo>
                  <a:lnTo>
                    <a:pt x="591" y="112"/>
                  </a:lnTo>
                  <a:lnTo>
                    <a:pt x="589" y="114"/>
                  </a:lnTo>
                  <a:lnTo>
                    <a:pt x="589" y="117"/>
                  </a:lnTo>
                  <a:lnTo>
                    <a:pt x="589" y="124"/>
                  </a:lnTo>
                  <a:lnTo>
                    <a:pt x="587" y="126"/>
                  </a:lnTo>
                  <a:lnTo>
                    <a:pt x="585" y="129"/>
                  </a:lnTo>
                  <a:lnTo>
                    <a:pt x="584" y="131"/>
                  </a:lnTo>
                  <a:lnTo>
                    <a:pt x="584" y="135"/>
                  </a:lnTo>
                  <a:lnTo>
                    <a:pt x="584" y="138"/>
                  </a:lnTo>
                  <a:lnTo>
                    <a:pt x="582" y="140"/>
                  </a:lnTo>
                  <a:lnTo>
                    <a:pt x="578" y="142"/>
                  </a:lnTo>
                  <a:lnTo>
                    <a:pt x="577" y="143"/>
                  </a:lnTo>
                  <a:lnTo>
                    <a:pt x="578" y="145"/>
                  </a:lnTo>
                  <a:lnTo>
                    <a:pt x="580" y="143"/>
                  </a:lnTo>
                  <a:lnTo>
                    <a:pt x="580" y="145"/>
                  </a:lnTo>
                  <a:lnTo>
                    <a:pt x="580" y="147"/>
                  </a:lnTo>
                  <a:lnTo>
                    <a:pt x="580" y="150"/>
                  </a:lnTo>
                  <a:lnTo>
                    <a:pt x="580" y="152"/>
                  </a:lnTo>
                  <a:lnTo>
                    <a:pt x="580" y="156"/>
                  </a:lnTo>
                  <a:lnTo>
                    <a:pt x="578" y="157"/>
                  </a:lnTo>
                  <a:lnTo>
                    <a:pt x="578" y="159"/>
                  </a:lnTo>
                  <a:lnTo>
                    <a:pt x="578" y="163"/>
                  </a:lnTo>
                  <a:lnTo>
                    <a:pt x="578" y="164"/>
                  </a:lnTo>
                  <a:lnTo>
                    <a:pt x="580" y="168"/>
                  </a:lnTo>
                  <a:lnTo>
                    <a:pt x="580" y="170"/>
                  </a:lnTo>
                  <a:lnTo>
                    <a:pt x="582" y="171"/>
                  </a:lnTo>
                  <a:lnTo>
                    <a:pt x="584" y="171"/>
                  </a:lnTo>
                  <a:lnTo>
                    <a:pt x="585" y="171"/>
                  </a:lnTo>
                  <a:lnTo>
                    <a:pt x="589" y="170"/>
                  </a:lnTo>
                  <a:lnTo>
                    <a:pt x="592" y="170"/>
                  </a:lnTo>
                  <a:lnTo>
                    <a:pt x="599" y="170"/>
                  </a:lnTo>
                  <a:lnTo>
                    <a:pt x="601" y="170"/>
                  </a:lnTo>
                  <a:lnTo>
                    <a:pt x="601" y="171"/>
                  </a:lnTo>
                  <a:lnTo>
                    <a:pt x="603" y="175"/>
                  </a:lnTo>
                  <a:lnTo>
                    <a:pt x="603" y="176"/>
                  </a:lnTo>
                  <a:lnTo>
                    <a:pt x="605" y="176"/>
                  </a:lnTo>
                  <a:lnTo>
                    <a:pt x="605" y="175"/>
                  </a:lnTo>
                  <a:lnTo>
                    <a:pt x="606" y="175"/>
                  </a:lnTo>
                  <a:lnTo>
                    <a:pt x="608" y="175"/>
                  </a:lnTo>
                  <a:lnTo>
                    <a:pt x="608" y="176"/>
                  </a:lnTo>
                  <a:lnTo>
                    <a:pt x="608" y="182"/>
                  </a:lnTo>
                  <a:lnTo>
                    <a:pt x="608" y="183"/>
                  </a:lnTo>
                  <a:lnTo>
                    <a:pt x="608" y="185"/>
                  </a:lnTo>
                  <a:lnTo>
                    <a:pt x="610" y="183"/>
                  </a:lnTo>
                  <a:lnTo>
                    <a:pt x="612" y="183"/>
                  </a:lnTo>
                  <a:lnTo>
                    <a:pt x="613" y="183"/>
                  </a:lnTo>
                  <a:lnTo>
                    <a:pt x="615" y="185"/>
                  </a:lnTo>
                  <a:lnTo>
                    <a:pt x="615" y="187"/>
                  </a:lnTo>
                  <a:lnTo>
                    <a:pt x="613" y="187"/>
                  </a:lnTo>
                  <a:lnTo>
                    <a:pt x="613" y="189"/>
                  </a:lnTo>
                  <a:lnTo>
                    <a:pt x="612" y="192"/>
                  </a:lnTo>
                  <a:lnTo>
                    <a:pt x="612" y="196"/>
                  </a:lnTo>
                  <a:lnTo>
                    <a:pt x="610" y="196"/>
                  </a:lnTo>
                  <a:lnTo>
                    <a:pt x="608" y="197"/>
                  </a:lnTo>
                  <a:lnTo>
                    <a:pt x="606" y="199"/>
                  </a:lnTo>
                  <a:lnTo>
                    <a:pt x="605" y="199"/>
                  </a:lnTo>
                  <a:lnTo>
                    <a:pt x="603" y="201"/>
                  </a:lnTo>
                  <a:lnTo>
                    <a:pt x="603" y="203"/>
                  </a:lnTo>
                  <a:lnTo>
                    <a:pt x="601" y="204"/>
                  </a:lnTo>
                  <a:lnTo>
                    <a:pt x="599" y="204"/>
                  </a:lnTo>
                  <a:lnTo>
                    <a:pt x="596" y="206"/>
                  </a:lnTo>
                  <a:lnTo>
                    <a:pt x="596" y="208"/>
                  </a:lnTo>
                  <a:lnTo>
                    <a:pt x="592" y="210"/>
                  </a:lnTo>
                  <a:lnTo>
                    <a:pt x="592" y="211"/>
                  </a:lnTo>
                  <a:lnTo>
                    <a:pt x="594" y="211"/>
                  </a:lnTo>
                  <a:lnTo>
                    <a:pt x="601" y="211"/>
                  </a:lnTo>
                  <a:lnTo>
                    <a:pt x="605" y="211"/>
                  </a:lnTo>
                  <a:lnTo>
                    <a:pt x="606" y="211"/>
                  </a:lnTo>
                  <a:lnTo>
                    <a:pt x="610" y="213"/>
                  </a:lnTo>
                  <a:lnTo>
                    <a:pt x="613" y="217"/>
                  </a:lnTo>
                  <a:lnTo>
                    <a:pt x="617" y="217"/>
                  </a:lnTo>
                  <a:lnTo>
                    <a:pt x="620" y="218"/>
                  </a:lnTo>
                  <a:lnTo>
                    <a:pt x="624" y="218"/>
                  </a:lnTo>
                  <a:lnTo>
                    <a:pt x="624" y="220"/>
                  </a:lnTo>
                  <a:lnTo>
                    <a:pt x="626" y="222"/>
                  </a:lnTo>
                  <a:lnTo>
                    <a:pt x="627" y="224"/>
                  </a:lnTo>
                  <a:lnTo>
                    <a:pt x="629" y="225"/>
                  </a:lnTo>
                  <a:lnTo>
                    <a:pt x="631" y="225"/>
                  </a:lnTo>
                  <a:lnTo>
                    <a:pt x="632" y="225"/>
                  </a:lnTo>
                  <a:lnTo>
                    <a:pt x="634" y="225"/>
                  </a:lnTo>
                  <a:lnTo>
                    <a:pt x="634" y="229"/>
                  </a:lnTo>
                  <a:lnTo>
                    <a:pt x="634" y="231"/>
                  </a:lnTo>
                  <a:lnTo>
                    <a:pt x="634" y="232"/>
                  </a:lnTo>
                  <a:lnTo>
                    <a:pt x="632" y="236"/>
                  </a:lnTo>
                  <a:lnTo>
                    <a:pt x="632" y="239"/>
                  </a:lnTo>
                  <a:lnTo>
                    <a:pt x="632" y="241"/>
                  </a:lnTo>
                  <a:lnTo>
                    <a:pt x="632" y="243"/>
                  </a:lnTo>
                  <a:lnTo>
                    <a:pt x="632" y="244"/>
                  </a:lnTo>
                  <a:lnTo>
                    <a:pt x="634" y="244"/>
                  </a:lnTo>
                  <a:lnTo>
                    <a:pt x="634" y="246"/>
                  </a:lnTo>
                  <a:lnTo>
                    <a:pt x="632" y="246"/>
                  </a:lnTo>
                  <a:lnTo>
                    <a:pt x="632" y="248"/>
                  </a:lnTo>
                  <a:lnTo>
                    <a:pt x="631" y="248"/>
                  </a:lnTo>
                  <a:lnTo>
                    <a:pt x="629" y="248"/>
                  </a:lnTo>
                  <a:lnTo>
                    <a:pt x="629" y="250"/>
                  </a:lnTo>
                  <a:lnTo>
                    <a:pt x="627" y="250"/>
                  </a:lnTo>
                  <a:lnTo>
                    <a:pt x="626" y="251"/>
                  </a:lnTo>
                  <a:lnTo>
                    <a:pt x="622" y="253"/>
                  </a:lnTo>
                  <a:lnTo>
                    <a:pt x="620" y="255"/>
                  </a:lnTo>
                  <a:lnTo>
                    <a:pt x="619" y="255"/>
                  </a:lnTo>
                  <a:lnTo>
                    <a:pt x="626" y="262"/>
                  </a:lnTo>
                  <a:lnTo>
                    <a:pt x="627" y="262"/>
                  </a:lnTo>
                  <a:lnTo>
                    <a:pt x="629" y="264"/>
                  </a:lnTo>
                  <a:lnTo>
                    <a:pt x="631" y="264"/>
                  </a:lnTo>
                  <a:lnTo>
                    <a:pt x="634" y="258"/>
                  </a:lnTo>
                  <a:lnTo>
                    <a:pt x="636" y="258"/>
                  </a:lnTo>
                  <a:lnTo>
                    <a:pt x="638" y="258"/>
                  </a:lnTo>
                  <a:lnTo>
                    <a:pt x="638" y="260"/>
                  </a:lnTo>
                  <a:lnTo>
                    <a:pt x="639" y="262"/>
                  </a:lnTo>
                  <a:lnTo>
                    <a:pt x="639" y="265"/>
                  </a:lnTo>
                  <a:lnTo>
                    <a:pt x="639" y="267"/>
                  </a:lnTo>
                  <a:lnTo>
                    <a:pt x="638" y="269"/>
                  </a:lnTo>
                  <a:lnTo>
                    <a:pt x="639" y="269"/>
                  </a:lnTo>
                  <a:lnTo>
                    <a:pt x="641" y="271"/>
                  </a:lnTo>
                  <a:lnTo>
                    <a:pt x="641" y="274"/>
                  </a:lnTo>
                  <a:lnTo>
                    <a:pt x="643" y="274"/>
                  </a:lnTo>
                  <a:lnTo>
                    <a:pt x="645" y="274"/>
                  </a:lnTo>
                  <a:lnTo>
                    <a:pt x="646" y="276"/>
                  </a:lnTo>
                  <a:lnTo>
                    <a:pt x="648" y="276"/>
                  </a:lnTo>
                  <a:lnTo>
                    <a:pt x="652" y="276"/>
                  </a:lnTo>
                  <a:lnTo>
                    <a:pt x="655" y="276"/>
                  </a:lnTo>
                  <a:lnTo>
                    <a:pt x="655" y="278"/>
                  </a:lnTo>
                  <a:lnTo>
                    <a:pt x="659" y="279"/>
                  </a:lnTo>
                  <a:lnTo>
                    <a:pt x="660" y="279"/>
                  </a:lnTo>
                  <a:lnTo>
                    <a:pt x="660" y="278"/>
                  </a:lnTo>
                  <a:lnTo>
                    <a:pt x="662" y="278"/>
                  </a:lnTo>
                  <a:lnTo>
                    <a:pt x="664" y="279"/>
                  </a:lnTo>
                  <a:lnTo>
                    <a:pt x="667" y="279"/>
                  </a:lnTo>
                  <a:lnTo>
                    <a:pt x="669" y="279"/>
                  </a:lnTo>
                  <a:lnTo>
                    <a:pt x="669" y="281"/>
                  </a:lnTo>
                  <a:lnTo>
                    <a:pt x="671" y="283"/>
                  </a:lnTo>
                  <a:lnTo>
                    <a:pt x="673" y="281"/>
                  </a:lnTo>
                  <a:lnTo>
                    <a:pt x="674" y="279"/>
                  </a:lnTo>
                  <a:lnTo>
                    <a:pt x="674" y="276"/>
                  </a:lnTo>
                  <a:lnTo>
                    <a:pt x="678" y="276"/>
                  </a:lnTo>
                  <a:lnTo>
                    <a:pt x="681" y="278"/>
                  </a:lnTo>
                  <a:lnTo>
                    <a:pt x="680" y="278"/>
                  </a:lnTo>
                  <a:lnTo>
                    <a:pt x="680" y="279"/>
                  </a:lnTo>
                  <a:lnTo>
                    <a:pt x="681" y="281"/>
                  </a:lnTo>
                  <a:lnTo>
                    <a:pt x="683" y="281"/>
                  </a:lnTo>
                  <a:lnTo>
                    <a:pt x="685" y="281"/>
                  </a:lnTo>
                  <a:lnTo>
                    <a:pt x="687" y="283"/>
                  </a:lnTo>
                  <a:lnTo>
                    <a:pt x="688" y="283"/>
                  </a:lnTo>
                  <a:lnTo>
                    <a:pt x="690" y="283"/>
                  </a:lnTo>
                  <a:lnTo>
                    <a:pt x="692" y="283"/>
                  </a:lnTo>
                  <a:lnTo>
                    <a:pt x="692" y="285"/>
                  </a:lnTo>
                  <a:lnTo>
                    <a:pt x="692" y="286"/>
                  </a:lnTo>
                  <a:lnTo>
                    <a:pt x="695" y="285"/>
                  </a:lnTo>
                  <a:lnTo>
                    <a:pt x="695" y="283"/>
                  </a:lnTo>
                  <a:lnTo>
                    <a:pt x="697" y="281"/>
                  </a:lnTo>
                  <a:lnTo>
                    <a:pt x="700" y="283"/>
                  </a:lnTo>
                  <a:lnTo>
                    <a:pt x="702" y="283"/>
                  </a:lnTo>
                  <a:lnTo>
                    <a:pt x="704" y="285"/>
                  </a:lnTo>
                  <a:lnTo>
                    <a:pt x="706" y="285"/>
                  </a:lnTo>
                  <a:lnTo>
                    <a:pt x="706" y="283"/>
                  </a:lnTo>
                  <a:lnTo>
                    <a:pt x="707" y="283"/>
                  </a:lnTo>
                  <a:lnTo>
                    <a:pt x="709" y="283"/>
                  </a:lnTo>
                  <a:lnTo>
                    <a:pt x="714" y="283"/>
                  </a:lnTo>
                  <a:lnTo>
                    <a:pt x="716" y="285"/>
                  </a:lnTo>
                  <a:lnTo>
                    <a:pt x="718" y="285"/>
                  </a:lnTo>
                  <a:lnTo>
                    <a:pt x="721" y="285"/>
                  </a:lnTo>
                  <a:lnTo>
                    <a:pt x="725" y="285"/>
                  </a:lnTo>
                  <a:lnTo>
                    <a:pt x="730" y="285"/>
                  </a:lnTo>
                  <a:lnTo>
                    <a:pt x="732" y="285"/>
                  </a:lnTo>
                  <a:lnTo>
                    <a:pt x="734" y="285"/>
                  </a:lnTo>
                  <a:lnTo>
                    <a:pt x="735" y="283"/>
                  </a:lnTo>
                  <a:lnTo>
                    <a:pt x="739" y="281"/>
                  </a:lnTo>
                  <a:lnTo>
                    <a:pt x="746" y="279"/>
                  </a:lnTo>
                  <a:lnTo>
                    <a:pt x="747" y="279"/>
                  </a:lnTo>
                  <a:lnTo>
                    <a:pt x="747" y="281"/>
                  </a:lnTo>
                  <a:lnTo>
                    <a:pt x="746" y="281"/>
                  </a:lnTo>
                  <a:lnTo>
                    <a:pt x="744" y="283"/>
                  </a:lnTo>
                  <a:lnTo>
                    <a:pt x="744" y="285"/>
                  </a:lnTo>
                  <a:lnTo>
                    <a:pt x="744" y="286"/>
                  </a:lnTo>
                  <a:lnTo>
                    <a:pt x="746" y="286"/>
                  </a:lnTo>
                  <a:lnTo>
                    <a:pt x="746" y="288"/>
                  </a:lnTo>
                  <a:lnTo>
                    <a:pt x="749" y="291"/>
                  </a:lnTo>
                  <a:lnTo>
                    <a:pt x="749" y="293"/>
                  </a:lnTo>
                  <a:lnTo>
                    <a:pt x="751" y="293"/>
                  </a:lnTo>
                  <a:lnTo>
                    <a:pt x="751" y="295"/>
                  </a:lnTo>
                  <a:lnTo>
                    <a:pt x="751" y="297"/>
                  </a:lnTo>
                  <a:lnTo>
                    <a:pt x="753" y="298"/>
                  </a:lnTo>
                  <a:lnTo>
                    <a:pt x="754" y="300"/>
                  </a:lnTo>
                  <a:lnTo>
                    <a:pt x="756" y="300"/>
                  </a:lnTo>
                  <a:lnTo>
                    <a:pt x="758" y="298"/>
                  </a:lnTo>
                  <a:lnTo>
                    <a:pt x="760" y="298"/>
                  </a:lnTo>
                  <a:lnTo>
                    <a:pt x="763" y="298"/>
                  </a:lnTo>
                  <a:lnTo>
                    <a:pt x="763" y="300"/>
                  </a:lnTo>
                  <a:lnTo>
                    <a:pt x="763" y="302"/>
                  </a:lnTo>
                  <a:lnTo>
                    <a:pt x="763" y="304"/>
                  </a:lnTo>
                  <a:lnTo>
                    <a:pt x="765" y="304"/>
                  </a:lnTo>
                  <a:lnTo>
                    <a:pt x="765" y="305"/>
                  </a:lnTo>
                  <a:lnTo>
                    <a:pt x="767" y="305"/>
                  </a:lnTo>
                  <a:lnTo>
                    <a:pt x="768" y="305"/>
                  </a:lnTo>
                  <a:lnTo>
                    <a:pt x="772" y="305"/>
                  </a:lnTo>
                  <a:lnTo>
                    <a:pt x="770" y="307"/>
                  </a:lnTo>
                  <a:lnTo>
                    <a:pt x="772" y="309"/>
                  </a:lnTo>
                  <a:lnTo>
                    <a:pt x="772" y="311"/>
                  </a:lnTo>
                  <a:lnTo>
                    <a:pt x="775" y="311"/>
                  </a:lnTo>
                  <a:lnTo>
                    <a:pt x="775" y="312"/>
                  </a:lnTo>
                  <a:lnTo>
                    <a:pt x="777" y="312"/>
                  </a:lnTo>
                  <a:lnTo>
                    <a:pt x="777" y="314"/>
                  </a:lnTo>
                  <a:lnTo>
                    <a:pt x="777" y="316"/>
                  </a:lnTo>
                  <a:lnTo>
                    <a:pt x="779" y="316"/>
                  </a:lnTo>
                  <a:lnTo>
                    <a:pt x="782" y="314"/>
                  </a:lnTo>
                  <a:lnTo>
                    <a:pt x="782" y="316"/>
                  </a:lnTo>
                  <a:lnTo>
                    <a:pt x="781" y="316"/>
                  </a:lnTo>
                  <a:lnTo>
                    <a:pt x="779" y="318"/>
                  </a:lnTo>
                  <a:lnTo>
                    <a:pt x="779" y="319"/>
                  </a:lnTo>
                  <a:lnTo>
                    <a:pt x="777" y="319"/>
                  </a:lnTo>
                  <a:lnTo>
                    <a:pt x="775" y="319"/>
                  </a:lnTo>
                  <a:lnTo>
                    <a:pt x="774" y="319"/>
                  </a:lnTo>
                  <a:lnTo>
                    <a:pt x="770" y="321"/>
                  </a:lnTo>
                  <a:lnTo>
                    <a:pt x="767" y="323"/>
                  </a:lnTo>
                  <a:lnTo>
                    <a:pt x="765" y="325"/>
                  </a:lnTo>
                  <a:lnTo>
                    <a:pt x="761" y="326"/>
                  </a:lnTo>
                  <a:lnTo>
                    <a:pt x="760" y="328"/>
                  </a:lnTo>
                  <a:lnTo>
                    <a:pt x="761" y="330"/>
                  </a:lnTo>
                  <a:lnTo>
                    <a:pt x="760" y="332"/>
                  </a:lnTo>
                  <a:lnTo>
                    <a:pt x="758" y="332"/>
                  </a:lnTo>
                  <a:lnTo>
                    <a:pt x="756" y="333"/>
                  </a:lnTo>
                  <a:lnTo>
                    <a:pt x="753" y="333"/>
                  </a:lnTo>
                  <a:lnTo>
                    <a:pt x="749" y="333"/>
                  </a:lnTo>
                  <a:lnTo>
                    <a:pt x="747" y="335"/>
                  </a:lnTo>
                  <a:lnTo>
                    <a:pt x="742" y="339"/>
                  </a:lnTo>
                  <a:lnTo>
                    <a:pt x="737" y="340"/>
                  </a:lnTo>
                  <a:lnTo>
                    <a:pt x="735" y="342"/>
                  </a:lnTo>
                  <a:lnTo>
                    <a:pt x="732" y="344"/>
                  </a:lnTo>
                  <a:lnTo>
                    <a:pt x="732" y="346"/>
                  </a:lnTo>
                  <a:lnTo>
                    <a:pt x="734" y="347"/>
                  </a:lnTo>
                  <a:lnTo>
                    <a:pt x="735" y="351"/>
                  </a:lnTo>
                  <a:lnTo>
                    <a:pt x="737" y="352"/>
                  </a:lnTo>
                  <a:lnTo>
                    <a:pt x="737" y="354"/>
                  </a:lnTo>
                  <a:lnTo>
                    <a:pt x="737" y="356"/>
                  </a:lnTo>
                  <a:lnTo>
                    <a:pt x="737" y="358"/>
                  </a:lnTo>
                  <a:lnTo>
                    <a:pt x="737" y="361"/>
                  </a:lnTo>
                  <a:lnTo>
                    <a:pt x="735" y="361"/>
                  </a:lnTo>
                  <a:lnTo>
                    <a:pt x="734" y="363"/>
                  </a:lnTo>
                  <a:lnTo>
                    <a:pt x="734" y="368"/>
                  </a:lnTo>
                  <a:lnTo>
                    <a:pt x="734" y="372"/>
                  </a:lnTo>
                  <a:lnTo>
                    <a:pt x="735" y="373"/>
                  </a:lnTo>
                  <a:lnTo>
                    <a:pt x="734" y="375"/>
                  </a:lnTo>
                  <a:lnTo>
                    <a:pt x="734" y="377"/>
                  </a:lnTo>
                  <a:lnTo>
                    <a:pt x="735" y="377"/>
                  </a:lnTo>
                  <a:lnTo>
                    <a:pt x="737" y="377"/>
                  </a:lnTo>
                  <a:lnTo>
                    <a:pt x="739" y="377"/>
                  </a:lnTo>
                  <a:lnTo>
                    <a:pt x="741" y="377"/>
                  </a:lnTo>
                  <a:lnTo>
                    <a:pt x="742" y="379"/>
                  </a:lnTo>
                  <a:lnTo>
                    <a:pt x="742" y="382"/>
                  </a:lnTo>
                  <a:lnTo>
                    <a:pt x="744" y="382"/>
                  </a:lnTo>
                  <a:lnTo>
                    <a:pt x="746" y="382"/>
                  </a:lnTo>
                  <a:lnTo>
                    <a:pt x="747" y="380"/>
                  </a:lnTo>
                  <a:lnTo>
                    <a:pt x="749" y="380"/>
                  </a:lnTo>
                  <a:lnTo>
                    <a:pt x="754" y="386"/>
                  </a:lnTo>
                  <a:lnTo>
                    <a:pt x="756" y="387"/>
                  </a:lnTo>
                  <a:lnTo>
                    <a:pt x="756" y="389"/>
                  </a:lnTo>
                  <a:lnTo>
                    <a:pt x="754" y="393"/>
                  </a:lnTo>
                  <a:lnTo>
                    <a:pt x="754" y="394"/>
                  </a:lnTo>
                  <a:lnTo>
                    <a:pt x="756" y="396"/>
                  </a:lnTo>
                  <a:lnTo>
                    <a:pt x="758" y="398"/>
                  </a:lnTo>
                  <a:lnTo>
                    <a:pt x="761" y="400"/>
                  </a:lnTo>
                  <a:lnTo>
                    <a:pt x="758" y="400"/>
                  </a:lnTo>
                  <a:lnTo>
                    <a:pt x="756" y="400"/>
                  </a:lnTo>
                  <a:lnTo>
                    <a:pt x="754" y="401"/>
                  </a:lnTo>
                  <a:lnTo>
                    <a:pt x="753" y="401"/>
                  </a:lnTo>
                  <a:lnTo>
                    <a:pt x="751" y="401"/>
                  </a:lnTo>
                  <a:lnTo>
                    <a:pt x="749" y="400"/>
                  </a:lnTo>
                  <a:lnTo>
                    <a:pt x="749" y="401"/>
                  </a:lnTo>
                  <a:lnTo>
                    <a:pt x="747" y="401"/>
                  </a:lnTo>
                  <a:lnTo>
                    <a:pt x="749" y="401"/>
                  </a:lnTo>
                  <a:lnTo>
                    <a:pt x="749" y="403"/>
                  </a:lnTo>
                  <a:lnTo>
                    <a:pt x="747" y="403"/>
                  </a:lnTo>
                  <a:lnTo>
                    <a:pt x="747" y="405"/>
                  </a:lnTo>
                  <a:lnTo>
                    <a:pt x="747" y="407"/>
                  </a:lnTo>
                  <a:lnTo>
                    <a:pt x="746" y="407"/>
                  </a:lnTo>
                  <a:lnTo>
                    <a:pt x="746" y="408"/>
                  </a:lnTo>
                  <a:lnTo>
                    <a:pt x="746" y="410"/>
                  </a:lnTo>
                  <a:lnTo>
                    <a:pt x="747" y="412"/>
                  </a:lnTo>
                  <a:lnTo>
                    <a:pt x="749" y="412"/>
                  </a:lnTo>
                  <a:lnTo>
                    <a:pt x="751" y="412"/>
                  </a:lnTo>
                  <a:lnTo>
                    <a:pt x="753" y="413"/>
                  </a:lnTo>
                  <a:lnTo>
                    <a:pt x="754" y="415"/>
                  </a:lnTo>
                  <a:lnTo>
                    <a:pt x="753" y="415"/>
                  </a:lnTo>
                  <a:lnTo>
                    <a:pt x="753" y="417"/>
                  </a:lnTo>
                  <a:lnTo>
                    <a:pt x="751" y="417"/>
                  </a:lnTo>
                  <a:lnTo>
                    <a:pt x="749" y="417"/>
                  </a:lnTo>
                  <a:lnTo>
                    <a:pt x="747" y="415"/>
                  </a:lnTo>
                  <a:lnTo>
                    <a:pt x="746" y="415"/>
                  </a:lnTo>
                  <a:lnTo>
                    <a:pt x="744" y="415"/>
                  </a:lnTo>
                  <a:lnTo>
                    <a:pt x="741" y="415"/>
                  </a:lnTo>
                  <a:lnTo>
                    <a:pt x="739" y="415"/>
                  </a:lnTo>
                  <a:lnTo>
                    <a:pt x="737" y="415"/>
                  </a:lnTo>
                  <a:lnTo>
                    <a:pt x="735" y="415"/>
                  </a:lnTo>
                  <a:lnTo>
                    <a:pt x="732" y="415"/>
                  </a:lnTo>
                  <a:lnTo>
                    <a:pt x="730" y="415"/>
                  </a:lnTo>
                  <a:lnTo>
                    <a:pt x="728" y="417"/>
                  </a:lnTo>
                  <a:lnTo>
                    <a:pt x="728" y="419"/>
                  </a:lnTo>
                  <a:lnTo>
                    <a:pt x="728" y="420"/>
                  </a:lnTo>
                  <a:lnTo>
                    <a:pt x="728" y="422"/>
                  </a:lnTo>
                  <a:lnTo>
                    <a:pt x="730" y="424"/>
                  </a:lnTo>
                  <a:lnTo>
                    <a:pt x="732" y="426"/>
                  </a:lnTo>
                  <a:lnTo>
                    <a:pt x="734" y="426"/>
                  </a:lnTo>
                  <a:lnTo>
                    <a:pt x="737" y="427"/>
                  </a:lnTo>
                  <a:lnTo>
                    <a:pt x="739" y="427"/>
                  </a:lnTo>
                  <a:lnTo>
                    <a:pt x="741" y="427"/>
                  </a:lnTo>
                  <a:lnTo>
                    <a:pt x="742" y="429"/>
                  </a:lnTo>
                  <a:lnTo>
                    <a:pt x="744" y="431"/>
                  </a:lnTo>
                  <a:lnTo>
                    <a:pt x="744" y="433"/>
                  </a:lnTo>
                  <a:lnTo>
                    <a:pt x="744" y="434"/>
                  </a:lnTo>
                  <a:lnTo>
                    <a:pt x="746" y="434"/>
                  </a:lnTo>
                  <a:lnTo>
                    <a:pt x="746" y="436"/>
                  </a:lnTo>
                  <a:lnTo>
                    <a:pt x="747" y="436"/>
                  </a:lnTo>
                  <a:lnTo>
                    <a:pt x="747" y="438"/>
                  </a:lnTo>
                  <a:lnTo>
                    <a:pt x="749" y="440"/>
                  </a:lnTo>
                  <a:lnTo>
                    <a:pt x="749" y="441"/>
                  </a:lnTo>
                  <a:lnTo>
                    <a:pt x="747" y="445"/>
                  </a:lnTo>
                  <a:lnTo>
                    <a:pt x="747" y="447"/>
                  </a:lnTo>
                  <a:lnTo>
                    <a:pt x="746" y="448"/>
                  </a:lnTo>
                  <a:lnTo>
                    <a:pt x="744" y="448"/>
                  </a:lnTo>
                  <a:lnTo>
                    <a:pt x="746" y="448"/>
                  </a:lnTo>
                  <a:lnTo>
                    <a:pt x="747" y="450"/>
                  </a:lnTo>
                  <a:lnTo>
                    <a:pt x="746" y="452"/>
                  </a:lnTo>
                  <a:lnTo>
                    <a:pt x="746" y="454"/>
                  </a:lnTo>
                  <a:lnTo>
                    <a:pt x="746" y="455"/>
                  </a:lnTo>
                  <a:lnTo>
                    <a:pt x="747" y="455"/>
                  </a:lnTo>
                  <a:lnTo>
                    <a:pt x="749" y="457"/>
                  </a:lnTo>
                  <a:lnTo>
                    <a:pt x="749" y="459"/>
                  </a:lnTo>
                  <a:lnTo>
                    <a:pt x="751" y="459"/>
                  </a:lnTo>
                  <a:lnTo>
                    <a:pt x="753" y="459"/>
                  </a:lnTo>
                  <a:lnTo>
                    <a:pt x="753" y="461"/>
                  </a:lnTo>
                  <a:lnTo>
                    <a:pt x="753" y="462"/>
                  </a:lnTo>
                  <a:lnTo>
                    <a:pt x="753" y="464"/>
                  </a:lnTo>
                  <a:lnTo>
                    <a:pt x="753" y="466"/>
                  </a:lnTo>
                  <a:lnTo>
                    <a:pt x="753" y="468"/>
                  </a:lnTo>
                  <a:lnTo>
                    <a:pt x="753" y="469"/>
                  </a:lnTo>
                  <a:lnTo>
                    <a:pt x="753" y="471"/>
                  </a:lnTo>
                  <a:lnTo>
                    <a:pt x="751" y="473"/>
                  </a:lnTo>
                  <a:lnTo>
                    <a:pt x="751" y="474"/>
                  </a:lnTo>
                  <a:lnTo>
                    <a:pt x="751" y="476"/>
                  </a:lnTo>
                  <a:lnTo>
                    <a:pt x="747" y="478"/>
                  </a:lnTo>
                  <a:lnTo>
                    <a:pt x="747" y="480"/>
                  </a:lnTo>
                  <a:lnTo>
                    <a:pt x="746" y="481"/>
                  </a:lnTo>
                  <a:lnTo>
                    <a:pt x="747" y="483"/>
                  </a:lnTo>
                  <a:lnTo>
                    <a:pt x="747" y="485"/>
                  </a:lnTo>
                  <a:lnTo>
                    <a:pt x="747" y="487"/>
                  </a:lnTo>
                  <a:lnTo>
                    <a:pt x="747" y="488"/>
                  </a:lnTo>
                  <a:lnTo>
                    <a:pt x="746" y="490"/>
                  </a:lnTo>
                  <a:lnTo>
                    <a:pt x="744" y="490"/>
                  </a:lnTo>
                  <a:lnTo>
                    <a:pt x="742" y="492"/>
                  </a:lnTo>
                  <a:lnTo>
                    <a:pt x="741" y="494"/>
                  </a:lnTo>
                  <a:lnTo>
                    <a:pt x="739" y="494"/>
                  </a:lnTo>
                  <a:lnTo>
                    <a:pt x="737" y="494"/>
                  </a:lnTo>
                  <a:lnTo>
                    <a:pt x="735" y="494"/>
                  </a:lnTo>
                  <a:lnTo>
                    <a:pt x="734" y="494"/>
                  </a:lnTo>
                  <a:lnTo>
                    <a:pt x="730" y="494"/>
                  </a:lnTo>
                  <a:lnTo>
                    <a:pt x="727" y="494"/>
                  </a:lnTo>
                  <a:lnTo>
                    <a:pt x="725" y="494"/>
                  </a:lnTo>
                  <a:lnTo>
                    <a:pt x="723" y="494"/>
                  </a:lnTo>
                  <a:lnTo>
                    <a:pt x="721" y="494"/>
                  </a:lnTo>
                  <a:lnTo>
                    <a:pt x="720" y="492"/>
                  </a:lnTo>
                  <a:lnTo>
                    <a:pt x="718" y="492"/>
                  </a:lnTo>
                  <a:lnTo>
                    <a:pt x="716" y="494"/>
                  </a:lnTo>
                  <a:lnTo>
                    <a:pt x="711" y="494"/>
                  </a:lnTo>
                  <a:lnTo>
                    <a:pt x="707" y="494"/>
                  </a:lnTo>
                  <a:lnTo>
                    <a:pt x="707" y="495"/>
                  </a:lnTo>
                  <a:lnTo>
                    <a:pt x="706" y="495"/>
                  </a:lnTo>
                  <a:lnTo>
                    <a:pt x="700" y="495"/>
                  </a:lnTo>
                  <a:lnTo>
                    <a:pt x="697" y="494"/>
                  </a:lnTo>
                  <a:lnTo>
                    <a:pt x="697" y="492"/>
                  </a:lnTo>
                  <a:lnTo>
                    <a:pt x="695" y="490"/>
                  </a:lnTo>
                  <a:lnTo>
                    <a:pt x="692" y="492"/>
                  </a:lnTo>
                  <a:lnTo>
                    <a:pt x="685" y="494"/>
                  </a:lnTo>
                  <a:lnTo>
                    <a:pt x="683" y="494"/>
                  </a:lnTo>
                  <a:lnTo>
                    <a:pt x="683" y="492"/>
                  </a:lnTo>
                  <a:lnTo>
                    <a:pt x="681" y="492"/>
                  </a:lnTo>
                  <a:lnTo>
                    <a:pt x="680" y="490"/>
                  </a:lnTo>
                  <a:lnTo>
                    <a:pt x="676" y="490"/>
                  </a:lnTo>
                  <a:lnTo>
                    <a:pt x="673" y="490"/>
                  </a:lnTo>
                  <a:lnTo>
                    <a:pt x="669" y="488"/>
                  </a:lnTo>
                  <a:lnTo>
                    <a:pt x="667" y="488"/>
                  </a:lnTo>
                  <a:lnTo>
                    <a:pt x="664" y="487"/>
                  </a:lnTo>
                  <a:lnTo>
                    <a:pt x="662" y="487"/>
                  </a:lnTo>
                  <a:lnTo>
                    <a:pt x="655" y="485"/>
                  </a:lnTo>
                  <a:lnTo>
                    <a:pt x="653" y="485"/>
                  </a:lnTo>
                  <a:lnTo>
                    <a:pt x="652" y="487"/>
                  </a:lnTo>
                  <a:lnTo>
                    <a:pt x="653" y="488"/>
                  </a:lnTo>
                  <a:lnTo>
                    <a:pt x="650" y="490"/>
                  </a:lnTo>
                  <a:lnTo>
                    <a:pt x="646" y="490"/>
                  </a:lnTo>
                  <a:lnTo>
                    <a:pt x="645" y="487"/>
                  </a:lnTo>
                  <a:lnTo>
                    <a:pt x="645" y="483"/>
                  </a:lnTo>
                  <a:lnTo>
                    <a:pt x="645" y="481"/>
                  </a:lnTo>
                  <a:lnTo>
                    <a:pt x="639" y="481"/>
                  </a:lnTo>
                  <a:lnTo>
                    <a:pt x="636" y="481"/>
                  </a:lnTo>
                  <a:lnTo>
                    <a:pt x="631" y="481"/>
                  </a:lnTo>
                  <a:lnTo>
                    <a:pt x="627" y="481"/>
                  </a:lnTo>
                  <a:lnTo>
                    <a:pt x="626" y="481"/>
                  </a:lnTo>
                  <a:lnTo>
                    <a:pt x="624" y="480"/>
                  </a:lnTo>
                  <a:lnTo>
                    <a:pt x="622" y="480"/>
                  </a:lnTo>
                  <a:lnTo>
                    <a:pt x="617" y="480"/>
                  </a:lnTo>
                  <a:lnTo>
                    <a:pt x="615" y="480"/>
                  </a:lnTo>
                  <a:lnTo>
                    <a:pt x="613" y="481"/>
                  </a:lnTo>
                  <a:lnTo>
                    <a:pt x="612" y="481"/>
                  </a:lnTo>
                  <a:lnTo>
                    <a:pt x="608" y="480"/>
                  </a:lnTo>
                  <a:lnTo>
                    <a:pt x="606" y="480"/>
                  </a:lnTo>
                  <a:lnTo>
                    <a:pt x="605" y="481"/>
                  </a:lnTo>
                  <a:lnTo>
                    <a:pt x="606" y="483"/>
                  </a:lnTo>
                  <a:lnTo>
                    <a:pt x="606" y="487"/>
                  </a:lnTo>
                  <a:lnTo>
                    <a:pt x="610" y="490"/>
                  </a:lnTo>
                  <a:lnTo>
                    <a:pt x="610" y="492"/>
                  </a:lnTo>
                  <a:lnTo>
                    <a:pt x="608" y="492"/>
                  </a:lnTo>
                  <a:lnTo>
                    <a:pt x="608" y="495"/>
                  </a:lnTo>
                  <a:lnTo>
                    <a:pt x="606" y="497"/>
                  </a:lnTo>
                  <a:lnTo>
                    <a:pt x="601" y="499"/>
                  </a:lnTo>
                  <a:lnTo>
                    <a:pt x="599" y="501"/>
                  </a:lnTo>
                  <a:lnTo>
                    <a:pt x="599" y="502"/>
                  </a:lnTo>
                  <a:lnTo>
                    <a:pt x="598" y="506"/>
                  </a:lnTo>
                  <a:lnTo>
                    <a:pt x="594" y="509"/>
                  </a:lnTo>
                  <a:lnTo>
                    <a:pt x="592" y="509"/>
                  </a:lnTo>
                  <a:lnTo>
                    <a:pt x="589" y="509"/>
                  </a:lnTo>
                  <a:lnTo>
                    <a:pt x="585" y="509"/>
                  </a:lnTo>
                  <a:lnTo>
                    <a:pt x="585" y="506"/>
                  </a:lnTo>
                  <a:lnTo>
                    <a:pt x="585" y="504"/>
                  </a:lnTo>
                  <a:lnTo>
                    <a:pt x="585" y="502"/>
                  </a:lnTo>
                  <a:lnTo>
                    <a:pt x="584" y="502"/>
                  </a:lnTo>
                  <a:lnTo>
                    <a:pt x="580" y="502"/>
                  </a:lnTo>
                  <a:lnTo>
                    <a:pt x="575" y="502"/>
                  </a:lnTo>
                  <a:lnTo>
                    <a:pt x="572" y="502"/>
                  </a:lnTo>
                  <a:lnTo>
                    <a:pt x="566" y="506"/>
                  </a:lnTo>
                  <a:lnTo>
                    <a:pt x="565" y="506"/>
                  </a:lnTo>
                  <a:lnTo>
                    <a:pt x="563" y="506"/>
                  </a:lnTo>
                  <a:lnTo>
                    <a:pt x="561" y="506"/>
                  </a:lnTo>
                  <a:lnTo>
                    <a:pt x="559" y="506"/>
                  </a:lnTo>
                  <a:lnTo>
                    <a:pt x="558" y="504"/>
                  </a:lnTo>
                  <a:lnTo>
                    <a:pt x="558" y="502"/>
                  </a:lnTo>
                  <a:lnTo>
                    <a:pt x="556" y="502"/>
                  </a:lnTo>
                  <a:lnTo>
                    <a:pt x="552" y="502"/>
                  </a:lnTo>
                  <a:lnTo>
                    <a:pt x="551" y="502"/>
                  </a:lnTo>
                  <a:lnTo>
                    <a:pt x="551" y="506"/>
                  </a:lnTo>
                  <a:lnTo>
                    <a:pt x="551" y="508"/>
                  </a:lnTo>
                  <a:lnTo>
                    <a:pt x="549" y="508"/>
                  </a:lnTo>
                  <a:lnTo>
                    <a:pt x="547" y="508"/>
                  </a:lnTo>
                  <a:lnTo>
                    <a:pt x="545" y="508"/>
                  </a:lnTo>
                  <a:lnTo>
                    <a:pt x="544" y="502"/>
                  </a:lnTo>
                  <a:lnTo>
                    <a:pt x="544" y="501"/>
                  </a:lnTo>
                  <a:lnTo>
                    <a:pt x="545" y="499"/>
                  </a:lnTo>
                  <a:lnTo>
                    <a:pt x="545" y="497"/>
                  </a:lnTo>
                  <a:lnTo>
                    <a:pt x="547" y="497"/>
                  </a:lnTo>
                  <a:lnTo>
                    <a:pt x="549" y="495"/>
                  </a:lnTo>
                  <a:lnTo>
                    <a:pt x="551" y="490"/>
                  </a:lnTo>
                  <a:lnTo>
                    <a:pt x="552" y="487"/>
                  </a:lnTo>
                  <a:lnTo>
                    <a:pt x="552" y="483"/>
                  </a:lnTo>
                  <a:lnTo>
                    <a:pt x="551" y="483"/>
                  </a:lnTo>
                  <a:lnTo>
                    <a:pt x="549" y="480"/>
                  </a:lnTo>
                  <a:lnTo>
                    <a:pt x="551" y="476"/>
                  </a:lnTo>
                  <a:lnTo>
                    <a:pt x="551" y="471"/>
                  </a:lnTo>
                  <a:lnTo>
                    <a:pt x="551" y="468"/>
                  </a:lnTo>
                  <a:lnTo>
                    <a:pt x="551" y="464"/>
                  </a:lnTo>
                  <a:lnTo>
                    <a:pt x="551" y="461"/>
                  </a:lnTo>
                  <a:lnTo>
                    <a:pt x="549" y="459"/>
                  </a:lnTo>
                  <a:lnTo>
                    <a:pt x="547" y="457"/>
                  </a:lnTo>
                  <a:lnTo>
                    <a:pt x="545" y="457"/>
                  </a:lnTo>
                  <a:lnTo>
                    <a:pt x="544" y="457"/>
                  </a:lnTo>
                  <a:lnTo>
                    <a:pt x="535" y="457"/>
                  </a:lnTo>
                  <a:lnTo>
                    <a:pt x="524" y="455"/>
                  </a:lnTo>
                  <a:lnTo>
                    <a:pt x="521" y="454"/>
                  </a:lnTo>
                  <a:lnTo>
                    <a:pt x="519" y="448"/>
                  </a:lnTo>
                  <a:lnTo>
                    <a:pt x="516" y="447"/>
                  </a:lnTo>
                  <a:lnTo>
                    <a:pt x="511" y="445"/>
                  </a:lnTo>
                  <a:lnTo>
                    <a:pt x="500" y="448"/>
                  </a:lnTo>
                  <a:lnTo>
                    <a:pt x="490" y="448"/>
                  </a:lnTo>
                  <a:lnTo>
                    <a:pt x="483" y="452"/>
                  </a:lnTo>
                  <a:lnTo>
                    <a:pt x="479" y="450"/>
                  </a:lnTo>
                  <a:lnTo>
                    <a:pt x="472" y="455"/>
                  </a:lnTo>
                  <a:lnTo>
                    <a:pt x="470" y="462"/>
                  </a:lnTo>
                  <a:lnTo>
                    <a:pt x="469" y="466"/>
                  </a:lnTo>
                  <a:lnTo>
                    <a:pt x="465" y="471"/>
                  </a:lnTo>
                  <a:lnTo>
                    <a:pt x="458" y="476"/>
                  </a:lnTo>
                  <a:lnTo>
                    <a:pt x="451" y="478"/>
                  </a:lnTo>
                  <a:lnTo>
                    <a:pt x="448" y="478"/>
                  </a:lnTo>
                  <a:lnTo>
                    <a:pt x="443" y="471"/>
                  </a:lnTo>
                  <a:lnTo>
                    <a:pt x="441" y="471"/>
                  </a:lnTo>
                  <a:lnTo>
                    <a:pt x="437" y="474"/>
                  </a:lnTo>
                  <a:lnTo>
                    <a:pt x="436" y="481"/>
                  </a:lnTo>
                  <a:lnTo>
                    <a:pt x="432" y="481"/>
                  </a:lnTo>
                  <a:lnTo>
                    <a:pt x="427" y="481"/>
                  </a:lnTo>
                  <a:lnTo>
                    <a:pt x="410" y="473"/>
                  </a:lnTo>
                  <a:lnTo>
                    <a:pt x="403" y="468"/>
                  </a:lnTo>
                  <a:lnTo>
                    <a:pt x="397" y="466"/>
                  </a:lnTo>
                  <a:lnTo>
                    <a:pt x="385" y="466"/>
                  </a:lnTo>
                  <a:lnTo>
                    <a:pt x="380" y="468"/>
                  </a:lnTo>
                  <a:lnTo>
                    <a:pt x="371" y="474"/>
                  </a:lnTo>
                  <a:lnTo>
                    <a:pt x="368" y="478"/>
                  </a:lnTo>
                  <a:lnTo>
                    <a:pt x="366" y="478"/>
                  </a:lnTo>
                  <a:lnTo>
                    <a:pt x="366" y="471"/>
                  </a:lnTo>
                  <a:lnTo>
                    <a:pt x="364" y="469"/>
                  </a:lnTo>
                  <a:lnTo>
                    <a:pt x="362" y="469"/>
                  </a:lnTo>
                  <a:lnTo>
                    <a:pt x="357" y="469"/>
                  </a:lnTo>
                  <a:lnTo>
                    <a:pt x="355" y="468"/>
                  </a:lnTo>
                  <a:lnTo>
                    <a:pt x="350" y="459"/>
                  </a:lnTo>
                  <a:lnTo>
                    <a:pt x="345" y="459"/>
                  </a:lnTo>
                  <a:lnTo>
                    <a:pt x="342" y="461"/>
                  </a:lnTo>
                  <a:lnTo>
                    <a:pt x="333" y="468"/>
                  </a:lnTo>
                  <a:lnTo>
                    <a:pt x="328" y="469"/>
                  </a:lnTo>
                  <a:lnTo>
                    <a:pt x="324" y="469"/>
                  </a:lnTo>
                  <a:lnTo>
                    <a:pt x="321" y="468"/>
                  </a:lnTo>
                  <a:lnTo>
                    <a:pt x="307" y="473"/>
                  </a:lnTo>
                  <a:lnTo>
                    <a:pt x="305" y="474"/>
                  </a:lnTo>
                  <a:lnTo>
                    <a:pt x="300" y="487"/>
                  </a:lnTo>
                  <a:lnTo>
                    <a:pt x="295" y="492"/>
                  </a:lnTo>
                  <a:lnTo>
                    <a:pt x="296" y="495"/>
                  </a:lnTo>
                  <a:lnTo>
                    <a:pt x="295" y="495"/>
                  </a:lnTo>
                  <a:lnTo>
                    <a:pt x="275" y="497"/>
                  </a:lnTo>
                  <a:lnTo>
                    <a:pt x="263" y="494"/>
                  </a:lnTo>
                  <a:lnTo>
                    <a:pt x="256" y="488"/>
                  </a:lnTo>
                  <a:lnTo>
                    <a:pt x="253" y="485"/>
                  </a:lnTo>
                  <a:lnTo>
                    <a:pt x="251" y="478"/>
                  </a:lnTo>
                  <a:lnTo>
                    <a:pt x="247" y="473"/>
                  </a:lnTo>
                  <a:lnTo>
                    <a:pt x="241" y="471"/>
                  </a:lnTo>
                  <a:lnTo>
                    <a:pt x="235" y="469"/>
                  </a:lnTo>
                  <a:lnTo>
                    <a:pt x="237" y="462"/>
                  </a:lnTo>
                  <a:lnTo>
                    <a:pt x="237" y="459"/>
                  </a:lnTo>
                  <a:lnTo>
                    <a:pt x="239" y="452"/>
                  </a:lnTo>
                  <a:lnTo>
                    <a:pt x="237" y="450"/>
                  </a:lnTo>
                  <a:lnTo>
                    <a:pt x="227" y="445"/>
                  </a:lnTo>
                  <a:lnTo>
                    <a:pt x="214" y="431"/>
                  </a:lnTo>
                  <a:lnTo>
                    <a:pt x="206" y="420"/>
                  </a:lnTo>
                  <a:lnTo>
                    <a:pt x="204" y="413"/>
                  </a:lnTo>
                  <a:lnTo>
                    <a:pt x="200" y="408"/>
                  </a:lnTo>
                  <a:lnTo>
                    <a:pt x="197" y="408"/>
                  </a:lnTo>
                  <a:lnTo>
                    <a:pt x="193" y="410"/>
                  </a:lnTo>
                  <a:lnTo>
                    <a:pt x="192" y="410"/>
                  </a:lnTo>
                  <a:lnTo>
                    <a:pt x="187" y="407"/>
                  </a:lnTo>
                  <a:lnTo>
                    <a:pt x="183" y="407"/>
                  </a:lnTo>
                  <a:lnTo>
                    <a:pt x="183" y="410"/>
                  </a:lnTo>
                  <a:lnTo>
                    <a:pt x="183" y="417"/>
                  </a:lnTo>
                  <a:lnTo>
                    <a:pt x="183" y="426"/>
                  </a:lnTo>
                  <a:lnTo>
                    <a:pt x="178" y="433"/>
                  </a:lnTo>
                  <a:lnTo>
                    <a:pt x="166" y="440"/>
                  </a:lnTo>
                  <a:lnTo>
                    <a:pt x="152" y="440"/>
                  </a:lnTo>
                  <a:lnTo>
                    <a:pt x="138" y="438"/>
                  </a:lnTo>
                  <a:lnTo>
                    <a:pt x="131" y="438"/>
                  </a:lnTo>
                  <a:lnTo>
                    <a:pt x="120" y="441"/>
                  </a:lnTo>
                  <a:lnTo>
                    <a:pt x="106" y="441"/>
                  </a:lnTo>
                  <a:lnTo>
                    <a:pt x="70" y="441"/>
                  </a:lnTo>
                  <a:lnTo>
                    <a:pt x="59" y="441"/>
                  </a:lnTo>
                  <a:lnTo>
                    <a:pt x="35" y="436"/>
                  </a:lnTo>
                  <a:lnTo>
                    <a:pt x="31" y="436"/>
                  </a:lnTo>
                  <a:lnTo>
                    <a:pt x="26" y="436"/>
                  </a:lnTo>
                  <a:lnTo>
                    <a:pt x="24" y="431"/>
                  </a:lnTo>
                  <a:lnTo>
                    <a:pt x="23" y="426"/>
                  </a:lnTo>
                  <a:lnTo>
                    <a:pt x="18" y="419"/>
                  </a:lnTo>
                  <a:lnTo>
                    <a:pt x="18" y="413"/>
                  </a:lnTo>
                  <a:lnTo>
                    <a:pt x="19" y="408"/>
                  </a:lnTo>
                  <a:lnTo>
                    <a:pt x="18" y="405"/>
                  </a:lnTo>
                  <a:lnTo>
                    <a:pt x="14" y="396"/>
                  </a:lnTo>
                  <a:lnTo>
                    <a:pt x="16" y="387"/>
                  </a:lnTo>
                  <a:lnTo>
                    <a:pt x="21" y="370"/>
                  </a:lnTo>
                  <a:lnTo>
                    <a:pt x="23" y="356"/>
                  </a:lnTo>
                  <a:lnTo>
                    <a:pt x="24" y="346"/>
                  </a:lnTo>
                  <a:lnTo>
                    <a:pt x="21" y="332"/>
                  </a:lnTo>
                  <a:lnTo>
                    <a:pt x="12" y="312"/>
                  </a:lnTo>
                  <a:lnTo>
                    <a:pt x="0" y="295"/>
                  </a:lnTo>
                  <a:lnTo>
                    <a:pt x="26" y="291"/>
                  </a:lnTo>
                  <a:lnTo>
                    <a:pt x="30" y="291"/>
                  </a:lnTo>
                  <a:lnTo>
                    <a:pt x="31" y="291"/>
                  </a:lnTo>
                  <a:lnTo>
                    <a:pt x="35" y="293"/>
                  </a:lnTo>
                  <a:lnTo>
                    <a:pt x="37" y="293"/>
                  </a:lnTo>
                  <a:lnTo>
                    <a:pt x="38" y="293"/>
                  </a:lnTo>
                  <a:lnTo>
                    <a:pt x="38" y="291"/>
                  </a:lnTo>
                  <a:lnTo>
                    <a:pt x="40" y="291"/>
                  </a:lnTo>
                  <a:lnTo>
                    <a:pt x="42" y="288"/>
                  </a:lnTo>
                  <a:lnTo>
                    <a:pt x="44" y="286"/>
                  </a:lnTo>
                  <a:lnTo>
                    <a:pt x="45" y="281"/>
                  </a:lnTo>
                  <a:lnTo>
                    <a:pt x="58" y="276"/>
                  </a:lnTo>
                  <a:lnTo>
                    <a:pt x="65" y="279"/>
                  </a:lnTo>
                  <a:lnTo>
                    <a:pt x="70" y="281"/>
                  </a:lnTo>
                  <a:lnTo>
                    <a:pt x="73" y="278"/>
                  </a:lnTo>
                  <a:lnTo>
                    <a:pt x="77" y="278"/>
                  </a:lnTo>
                  <a:lnTo>
                    <a:pt x="78" y="283"/>
                  </a:lnTo>
                  <a:lnTo>
                    <a:pt x="80" y="283"/>
                  </a:lnTo>
                  <a:lnTo>
                    <a:pt x="89" y="285"/>
                  </a:lnTo>
                  <a:lnTo>
                    <a:pt x="91" y="286"/>
                  </a:lnTo>
                  <a:lnTo>
                    <a:pt x="99" y="290"/>
                  </a:lnTo>
                  <a:lnTo>
                    <a:pt x="103" y="288"/>
                  </a:lnTo>
                  <a:lnTo>
                    <a:pt x="108" y="279"/>
                  </a:lnTo>
                  <a:lnTo>
                    <a:pt x="110" y="278"/>
                  </a:lnTo>
                  <a:lnTo>
                    <a:pt x="112" y="274"/>
                  </a:lnTo>
                  <a:lnTo>
                    <a:pt x="115" y="271"/>
                  </a:lnTo>
                  <a:lnTo>
                    <a:pt x="115" y="267"/>
                  </a:lnTo>
                  <a:lnTo>
                    <a:pt x="112" y="267"/>
                  </a:lnTo>
                  <a:lnTo>
                    <a:pt x="110" y="267"/>
                  </a:lnTo>
                  <a:lnTo>
                    <a:pt x="106" y="267"/>
                  </a:lnTo>
                  <a:lnTo>
                    <a:pt x="106" y="264"/>
                  </a:lnTo>
                  <a:lnTo>
                    <a:pt x="105" y="260"/>
                  </a:lnTo>
                  <a:lnTo>
                    <a:pt x="106" y="258"/>
                  </a:lnTo>
                  <a:lnTo>
                    <a:pt x="108" y="258"/>
                  </a:lnTo>
                  <a:lnTo>
                    <a:pt x="112" y="257"/>
                  </a:lnTo>
                  <a:lnTo>
                    <a:pt x="117" y="253"/>
                  </a:lnTo>
                  <a:lnTo>
                    <a:pt x="120" y="250"/>
                  </a:lnTo>
                  <a:lnTo>
                    <a:pt x="120" y="246"/>
                  </a:lnTo>
                  <a:lnTo>
                    <a:pt x="120" y="241"/>
                  </a:lnTo>
                  <a:lnTo>
                    <a:pt x="103" y="239"/>
                  </a:lnTo>
                  <a:lnTo>
                    <a:pt x="103" y="237"/>
                  </a:lnTo>
                  <a:lnTo>
                    <a:pt x="110" y="229"/>
                  </a:lnTo>
                  <a:lnTo>
                    <a:pt x="119" y="213"/>
                  </a:lnTo>
                  <a:lnTo>
                    <a:pt x="127" y="197"/>
                  </a:lnTo>
                  <a:lnTo>
                    <a:pt x="129" y="197"/>
                  </a:lnTo>
                  <a:lnTo>
                    <a:pt x="131" y="197"/>
                  </a:lnTo>
                  <a:lnTo>
                    <a:pt x="131" y="196"/>
                  </a:lnTo>
                  <a:lnTo>
                    <a:pt x="132" y="196"/>
                  </a:lnTo>
                  <a:lnTo>
                    <a:pt x="134" y="196"/>
                  </a:lnTo>
                  <a:lnTo>
                    <a:pt x="134" y="194"/>
                  </a:lnTo>
                  <a:lnTo>
                    <a:pt x="136" y="196"/>
                  </a:lnTo>
                  <a:lnTo>
                    <a:pt x="136" y="197"/>
                  </a:lnTo>
                  <a:lnTo>
                    <a:pt x="138" y="197"/>
                  </a:lnTo>
                  <a:lnTo>
                    <a:pt x="139" y="197"/>
                  </a:lnTo>
                  <a:lnTo>
                    <a:pt x="138" y="199"/>
                  </a:lnTo>
                  <a:lnTo>
                    <a:pt x="139" y="201"/>
                  </a:lnTo>
                  <a:lnTo>
                    <a:pt x="138" y="203"/>
                  </a:lnTo>
                  <a:lnTo>
                    <a:pt x="139" y="203"/>
                  </a:lnTo>
                  <a:lnTo>
                    <a:pt x="141" y="203"/>
                  </a:lnTo>
                  <a:lnTo>
                    <a:pt x="141" y="204"/>
                  </a:lnTo>
                  <a:lnTo>
                    <a:pt x="141" y="203"/>
                  </a:lnTo>
                  <a:lnTo>
                    <a:pt x="143" y="204"/>
                  </a:lnTo>
                  <a:lnTo>
                    <a:pt x="145" y="204"/>
                  </a:lnTo>
                  <a:lnTo>
                    <a:pt x="146" y="204"/>
                  </a:lnTo>
                  <a:lnTo>
                    <a:pt x="146" y="206"/>
                  </a:lnTo>
                  <a:lnTo>
                    <a:pt x="148" y="206"/>
                  </a:lnTo>
                  <a:lnTo>
                    <a:pt x="150" y="208"/>
                  </a:lnTo>
                  <a:lnTo>
                    <a:pt x="152" y="208"/>
                  </a:lnTo>
                  <a:lnTo>
                    <a:pt x="153" y="208"/>
                  </a:lnTo>
                  <a:lnTo>
                    <a:pt x="155" y="208"/>
                  </a:lnTo>
                  <a:lnTo>
                    <a:pt x="155" y="210"/>
                  </a:lnTo>
                  <a:lnTo>
                    <a:pt x="157" y="210"/>
                  </a:lnTo>
                  <a:lnTo>
                    <a:pt x="155" y="211"/>
                  </a:lnTo>
                  <a:lnTo>
                    <a:pt x="155" y="213"/>
                  </a:lnTo>
                  <a:lnTo>
                    <a:pt x="157" y="213"/>
                  </a:lnTo>
                  <a:lnTo>
                    <a:pt x="159" y="213"/>
                  </a:lnTo>
                  <a:lnTo>
                    <a:pt x="160" y="213"/>
                  </a:lnTo>
                  <a:lnTo>
                    <a:pt x="160" y="215"/>
                  </a:lnTo>
                  <a:lnTo>
                    <a:pt x="162" y="215"/>
                  </a:lnTo>
                  <a:lnTo>
                    <a:pt x="164" y="215"/>
                  </a:lnTo>
                  <a:lnTo>
                    <a:pt x="166" y="215"/>
                  </a:lnTo>
                  <a:lnTo>
                    <a:pt x="166" y="217"/>
                  </a:lnTo>
                  <a:lnTo>
                    <a:pt x="167" y="217"/>
                  </a:lnTo>
                  <a:lnTo>
                    <a:pt x="167" y="215"/>
                  </a:lnTo>
                  <a:lnTo>
                    <a:pt x="169" y="215"/>
                  </a:lnTo>
                  <a:lnTo>
                    <a:pt x="171" y="217"/>
                  </a:lnTo>
                  <a:lnTo>
                    <a:pt x="171" y="218"/>
                  </a:lnTo>
                  <a:lnTo>
                    <a:pt x="173" y="218"/>
                  </a:lnTo>
                  <a:lnTo>
                    <a:pt x="174" y="220"/>
                  </a:lnTo>
                  <a:lnTo>
                    <a:pt x="174" y="222"/>
                  </a:lnTo>
                  <a:lnTo>
                    <a:pt x="176" y="222"/>
                  </a:lnTo>
                  <a:lnTo>
                    <a:pt x="176" y="224"/>
                  </a:lnTo>
                  <a:lnTo>
                    <a:pt x="178" y="224"/>
                  </a:lnTo>
                  <a:lnTo>
                    <a:pt x="178" y="225"/>
                  </a:lnTo>
                  <a:lnTo>
                    <a:pt x="176" y="225"/>
                  </a:lnTo>
                  <a:lnTo>
                    <a:pt x="176" y="227"/>
                  </a:lnTo>
                  <a:lnTo>
                    <a:pt x="176" y="229"/>
                  </a:lnTo>
                  <a:lnTo>
                    <a:pt x="174" y="231"/>
                  </a:lnTo>
                  <a:lnTo>
                    <a:pt x="174" y="232"/>
                  </a:lnTo>
                  <a:lnTo>
                    <a:pt x="176" y="232"/>
                  </a:lnTo>
                  <a:lnTo>
                    <a:pt x="178" y="232"/>
                  </a:lnTo>
                  <a:lnTo>
                    <a:pt x="180" y="232"/>
                  </a:lnTo>
                  <a:lnTo>
                    <a:pt x="181" y="232"/>
                  </a:lnTo>
                  <a:lnTo>
                    <a:pt x="181" y="234"/>
                  </a:lnTo>
                  <a:lnTo>
                    <a:pt x="183" y="234"/>
                  </a:lnTo>
                  <a:lnTo>
                    <a:pt x="185" y="234"/>
                  </a:lnTo>
                  <a:lnTo>
                    <a:pt x="185" y="236"/>
                  </a:lnTo>
                  <a:lnTo>
                    <a:pt x="187" y="236"/>
                  </a:lnTo>
                  <a:lnTo>
                    <a:pt x="187" y="234"/>
                  </a:lnTo>
                  <a:lnTo>
                    <a:pt x="188" y="234"/>
                  </a:lnTo>
                  <a:lnTo>
                    <a:pt x="188" y="236"/>
                  </a:lnTo>
                  <a:lnTo>
                    <a:pt x="190" y="236"/>
                  </a:lnTo>
                  <a:lnTo>
                    <a:pt x="192" y="237"/>
                  </a:lnTo>
                  <a:lnTo>
                    <a:pt x="193" y="237"/>
                  </a:lnTo>
                  <a:lnTo>
                    <a:pt x="195" y="237"/>
                  </a:lnTo>
                  <a:lnTo>
                    <a:pt x="195" y="239"/>
                  </a:lnTo>
                  <a:lnTo>
                    <a:pt x="197" y="239"/>
                  </a:lnTo>
                  <a:lnTo>
                    <a:pt x="197" y="241"/>
                  </a:lnTo>
                  <a:lnTo>
                    <a:pt x="195" y="241"/>
                  </a:lnTo>
                  <a:lnTo>
                    <a:pt x="197" y="241"/>
                  </a:lnTo>
                  <a:lnTo>
                    <a:pt x="199" y="241"/>
                  </a:lnTo>
                  <a:lnTo>
                    <a:pt x="200" y="241"/>
                  </a:lnTo>
                  <a:lnTo>
                    <a:pt x="202" y="241"/>
                  </a:lnTo>
                  <a:lnTo>
                    <a:pt x="204" y="241"/>
                  </a:lnTo>
                  <a:lnTo>
                    <a:pt x="204" y="243"/>
                  </a:lnTo>
                  <a:lnTo>
                    <a:pt x="206" y="243"/>
                  </a:lnTo>
                  <a:lnTo>
                    <a:pt x="207" y="243"/>
                  </a:lnTo>
                  <a:lnTo>
                    <a:pt x="209" y="243"/>
                  </a:lnTo>
                  <a:lnTo>
                    <a:pt x="211" y="243"/>
                  </a:lnTo>
                  <a:lnTo>
                    <a:pt x="213" y="243"/>
                  </a:lnTo>
                  <a:lnTo>
                    <a:pt x="214" y="243"/>
                  </a:lnTo>
                  <a:lnTo>
                    <a:pt x="214" y="244"/>
                  </a:lnTo>
                  <a:lnTo>
                    <a:pt x="214" y="243"/>
                  </a:lnTo>
                  <a:lnTo>
                    <a:pt x="216" y="243"/>
                  </a:lnTo>
                  <a:lnTo>
                    <a:pt x="218" y="243"/>
                  </a:lnTo>
                  <a:lnTo>
                    <a:pt x="221" y="243"/>
                  </a:lnTo>
                  <a:lnTo>
                    <a:pt x="223" y="243"/>
                  </a:lnTo>
                  <a:lnTo>
                    <a:pt x="225" y="244"/>
                  </a:lnTo>
                  <a:lnTo>
                    <a:pt x="227" y="244"/>
                  </a:lnTo>
                  <a:lnTo>
                    <a:pt x="227" y="246"/>
                  </a:lnTo>
                  <a:lnTo>
                    <a:pt x="228" y="246"/>
                  </a:lnTo>
                  <a:lnTo>
                    <a:pt x="228" y="248"/>
                  </a:lnTo>
                  <a:lnTo>
                    <a:pt x="230" y="248"/>
                  </a:lnTo>
                  <a:lnTo>
                    <a:pt x="230" y="250"/>
                  </a:lnTo>
                  <a:lnTo>
                    <a:pt x="232" y="250"/>
                  </a:lnTo>
                  <a:lnTo>
                    <a:pt x="234" y="250"/>
                  </a:lnTo>
                  <a:lnTo>
                    <a:pt x="234" y="251"/>
                  </a:lnTo>
                  <a:lnTo>
                    <a:pt x="235" y="250"/>
                  </a:lnTo>
                  <a:lnTo>
                    <a:pt x="237" y="250"/>
                  </a:lnTo>
                  <a:lnTo>
                    <a:pt x="237" y="251"/>
                  </a:lnTo>
                  <a:lnTo>
                    <a:pt x="239" y="251"/>
                  </a:lnTo>
                  <a:lnTo>
                    <a:pt x="239" y="250"/>
                  </a:lnTo>
                  <a:lnTo>
                    <a:pt x="241" y="250"/>
                  </a:lnTo>
                  <a:lnTo>
                    <a:pt x="242" y="250"/>
                  </a:lnTo>
                  <a:lnTo>
                    <a:pt x="244" y="250"/>
                  </a:lnTo>
                  <a:lnTo>
                    <a:pt x="246" y="248"/>
                  </a:lnTo>
                  <a:lnTo>
                    <a:pt x="247" y="248"/>
                  </a:lnTo>
                  <a:lnTo>
                    <a:pt x="249" y="248"/>
                  </a:lnTo>
                  <a:lnTo>
                    <a:pt x="251" y="248"/>
                  </a:lnTo>
                  <a:lnTo>
                    <a:pt x="253" y="248"/>
                  </a:lnTo>
                  <a:lnTo>
                    <a:pt x="254" y="248"/>
                  </a:lnTo>
                  <a:lnTo>
                    <a:pt x="256" y="248"/>
                  </a:lnTo>
                  <a:lnTo>
                    <a:pt x="256" y="246"/>
                  </a:lnTo>
                  <a:lnTo>
                    <a:pt x="258" y="246"/>
                  </a:lnTo>
                  <a:lnTo>
                    <a:pt x="258" y="248"/>
                  </a:lnTo>
                  <a:lnTo>
                    <a:pt x="260" y="248"/>
                  </a:lnTo>
                  <a:lnTo>
                    <a:pt x="261" y="248"/>
                  </a:lnTo>
                  <a:lnTo>
                    <a:pt x="263" y="250"/>
                  </a:lnTo>
                  <a:lnTo>
                    <a:pt x="265" y="250"/>
                  </a:lnTo>
                  <a:lnTo>
                    <a:pt x="267" y="250"/>
                  </a:lnTo>
                  <a:lnTo>
                    <a:pt x="267" y="248"/>
                  </a:lnTo>
                  <a:lnTo>
                    <a:pt x="268" y="248"/>
                  </a:lnTo>
                  <a:lnTo>
                    <a:pt x="270" y="248"/>
                  </a:lnTo>
                  <a:lnTo>
                    <a:pt x="272" y="248"/>
                  </a:lnTo>
                  <a:lnTo>
                    <a:pt x="274" y="246"/>
                  </a:lnTo>
                  <a:lnTo>
                    <a:pt x="277" y="244"/>
                  </a:lnTo>
                  <a:lnTo>
                    <a:pt x="279" y="244"/>
                  </a:lnTo>
                  <a:lnTo>
                    <a:pt x="279" y="243"/>
                  </a:lnTo>
                  <a:lnTo>
                    <a:pt x="281" y="243"/>
                  </a:lnTo>
                  <a:lnTo>
                    <a:pt x="282" y="243"/>
                  </a:lnTo>
                  <a:lnTo>
                    <a:pt x="284" y="243"/>
                  </a:lnTo>
                  <a:lnTo>
                    <a:pt x="284" y="244"/>
                  </a:lnTo>
                  <a:lnTo>
                    <a:pt x="284" y="243"/>
                  </a:lnTo>
                  <a:lnTo>
                    <a:pt x="286" y="243"/>
                  </a:lnTo>
                  <a:lnTo>
                    <a:pt x="286" y="244"/>
                  </a:lnTo>
                  <a:lnTo>
                    <a:pt x="288" y="244"/>
                  </a:lnTo>
                  <a:lnTo>
                    <a:pt x="289" y="244"/>
                  </a:lnTo>
                  <a:lnTo>
                    <a:pt x="289" y="243"/>
                  </a:lnTo>
                  <a:lnTo>
                    <a:pt x="291" y="243"/>
                  </a:lnTo>
                  <a:lnTo>
                    <a:pt x="291" y="241"/>
                  </a:lnTo>
                  <a:lnTo>
                    <a:pt x="293" y="241"/>
                  </a:lnTo>
                  <a:lnTo>
                    <a:pt x="295" y="241"/>
                  </a:lnTo>
                  <a:lnTo>
                    <a:pt x="296" y="241"/>
                  </a:lnTo>
                  <a:lnTo>
                    <a:pt x="298" y="241"/>
                  </a:lnTo>
                  <a:lnTo>
                    <a:pt x="300" y="241"/>
                  </a:lnTo>
                  <a:lnTo>
                    <a:pt x="300" y="243"/>
                  </a:lnTo>
                  <a:lnTo>
                    <a:pt x="301" y="243"/>
                  </a:lnTo>
                  <a:lnTo>
                    <a:pt x="303" y="243"/>
                  </a:lnTo>
                  <a:lnTo>
                    <a:pt x="305" y="243"/>
                  </a:lnTo>
                  <a:lnTo>
                    <a:pt x="307" y="243"/>
                  </a:lnTo>
                  <a:lnTo>
                    <a:pt x="307" y="241"/>
                  </a:lnTo>
                  <a:lnTo>
                    <a:pt x="308" y="241"/>
                  </a:lnTo>
                  <a:lnTo>
                    <a:pt x="308" y="243"/>
                  </a:lnTo>
                  <a:lnTo>
                    <a:pt x="308" y="241"/>
                  </a:lnTo>
                  <a:lnTo>
                    <a:pt x="310" y="241"/>
                  </a:lnTo>
                  <a:lnTo>
                    <a:pt x="312" y="239"/>
                  </a:lnTo>
                  <a:lnTo>
                    <a:pt x="315" y="236"/>
                  </a:lnTo>
                  <a:lnTo>
                    <a:pt x="319" y="234"/>
                  </a:lnTo>
                  <a:lnTo>
                    <a:pt x="326" y="234"/>
                  </a:lnTo>
                  <a:lnTo>
                    <a:pt x="336" y="234"/>
                  </a:lnTo>
                  <a:lnTo>
                    <a:pt x="338" y="231"/>
                  </a:lnTo>
                  <a:lnTo>
                    <a:pt x="336" y="220"/>
                  </a:lnTo>
                  <a:lnTo>
                    <a:pt x="338" y="217"/>
                  </a:lnTo>
                  <a:lnTo>
                    <a:pt x="347" y="211"/>
                  </a:lnTo>
                  <a:lnTo>
                    <a:pt x="347" y="206"/>
                  </a:lnTo>
                  <a:lnTo>
                    <a:pt x="352" y="199"/>
                  </a:lnTo>
                  <a:lnTo>
                    <a:pt x="354" y="194"/>
                  </a:lnTo>
                  <a:lnTo>
                    <a:pt x="350" y="192"/>
                  </a:lnTo>
                  <a:lnTo>
                    <a:pt x="345" y="201"/>
                  </a:lnTo>
                  <a:lnTo>
                    <a:pt x="338" y="204"/>
                  </a:lnTo>
                  <a:lnTo>
                    <a:pt x="331" y="197"/>
                  </a:lnTo>
                  <a:lnTo>
                    <a:pt x="331" y="180"/>
                  </a:lnTo>
                  <a:lnTo>
                    <a:pt x="343" y="163"/>
                  </a:lnTo>
                  <a:lnTo>
                    <a:pt x="355" y="150"/>
                  </a:lnTo>
                  <a:lnTo>
                    <a:pt x="361" y="145"/>
                  </a:lnTo>
                  <a:lnTo>
                    <a:pt x="362" y="142"/>
                  </a:lnTo>
                  <a:lnTo>
                    <a:pt x="364" y="140"/>
                  </a:lnTo>
                  <a:lnTo>
                    <a:pt x="362" y="136"/>
                  </a:lnTo>
                  <a:lnTo>
                    <a:pt x="355" y="136"/>
                  </a:lnTo>
                  <a:lnTo>
                    <a:pt x="364" y="126"/>
                  </a:lnTo>
                  <a:lnTo>
                    <a:pt x="369" y="114"/>
                  </a:lnTo>
                  <a:lnTo>
                    <a:pt x="364" y="112"/>
                  </a:lnTo>
                  <a:lnTo>
                    <a:pt x="366" y="109"/>
                  </a:lnTo>
                  <a:lnTo>
                    <a:pt x="369" y="100"/>
                  </a:lnTo>
                  <a:lnTo>
                    <a:pt x="361" y="98"/>
                  </a:lnTo>
                  <a:lnTo>
                    <a:pt x="364" y="91"/>
                  </a:lnTo>
                  <a:lnTo>
                    <a:pt x="371" y="86"/>
                  </a:lnTo>
                  <a:lnTo>
                    <a:pt x="373" y="86"/>
                  </a:lnTo>
                  <a:lnTo>
                    <a:pt x="375" y="88"/>
                  </a:lnTo>
                  <a:lnTo>
                    <a:pt x="376" y="86"/>
                  </a:lnTo>
                  <a:lnTo>
                    <a:pt x="378" y="84"/>
                  </a:lnTo>
                  <a:lnTo>
                    <a:pt x="378" y="81"/>
                  </a:lnTo>
                  <a:lnTo>
                    <a:pt x="371" y="81"/>
                  </a:lnTo>
                  <a:lnTo>
                    <a:pt x="375" y="77"/>
                  </a:lnTo>
                  <a:lnTo>
                    <a:pt x="376" y="68"/>
                  </a:lnTo>
                  <a:lnTo>
                    <a:pt x="375" y="65"/>
                  </a:lnTo>
                  <a:lnTo>
                    <a:pt x="382" y="63"/>
                  </a:lnTo>
                  <a:lnTo>
                    <a:pt x="382" y="61"/>
                  </a:lnTo>
                  <a:lnTo>
                    <a:pt x="376" y="56"/>
                  </a:lnTo>
                  <a:lnTo>
                    <a:pt x="378" y="53"/>
                  </a:lnTo>
                  <a:lnTo>
                    <a:pt x="380" y="48"/>
                  </a:lnTo>
                  <a:lnTo>
                    <a:pt x="382" y="42"/>
                  </a:lnTo>
                  <a:lnTo>
                    <a:pt x="382" y="41"/>
                  </a:lnTo>
                  <a:lnTo>
                    <a:pt x="390" y="37"/>
                  </a:lnTo>
                  <a:lnTo>
                    <a:pt x="397" y="25"/>
                  </a:lnTo>
                  <a:lnTo>
                    <a:pt x="403" y="21"/>
                  </a:lnTo>
                  <a:lnTo>
                    <a:pt x="404" y="14"/>
                  </a:lnTo>
                  <a:lnTo>
                    <a:pt x="404" y="13"/>
                  </a:lnTo>
                  <a:lnTo>
                    <a:pt x="404" y="11"/>
                  </a:lnTo>
                  <a:lnTo>
                    <a:pt x="404" y="7"/>
                  </a:lnTo>
                  <a:lnTo>
                    <a:pt x="399" y="0"/>
                  </a:lnTo>
                  <a:lnTo>
                    <a:pt x="401" y="0"/>
                  </a:lnTo>
                  <a:lnTo>
                    <a:pt x="411" y="0"/>
                  </a:lnTo>
                  <a:lnTo>
                    <a:pt x="422" y="4"/>
                  </a:lnTo>
                  <a:lnTo>
                    <a:pt x="429" y="6"/>
                  </a:lnTo>
                  <a:lnTo>
                    <a:pt x="432" y="7"/>
                  </a:lnTo>
                  <a:lnTo>
                    <a:pt x="439" y="9"/>
                  </a:lnTo>
                  <a:lnTo>
                    <a:pt x="446" y="11"/>
                  </a:lnTo>
                  <a:lnTo>
                    <a:pt x="450" y="13"/>
                  </a:lnTo>
                  <a:lnTo>
                    <a:pt x="451" y="14"/>
                  </a:lnTo>
                  <a:lnTo>
                    <a:pt x="450" y="18"/>
                  </a:lnTo>
                  <a:lnTo>
                    <a:pt x="450" y="20"/>
                  </a:lnTo>
                  <a:lnTo>
                    <a:pt x="448" y="23"/>
                  </a:lnTo>
                  <a:lnTo>
                    <a:pt x="446" y="25"/>
                  </a:lnTo>
                  <a:lnTo>
                    <a:pt x="448" y="25"/>
                  </a:lnTo>
                  <a:lnTo>
                    <a:pt x="451" y="28"/>
                  </a:lnTo>
                  <a:lnTo>
                    <a:pt x="453" y="30"/>
                  </a:lnTo>
                  <a:lnTo>
                    <a:pt x="457" y="30"/>
                  </a:lnTo>
                  <a:lnTo>
                    <a:pt x="462" y="32"/>
                  </a:lnTo>
                  <a:lnTo>
                    <a:pt x="464" y="32"/>
                  </a:lnTo>
                  <a:lnTo>
                    <a:pt x="465" y="34"/>
                  </a:lnTo>
                  <a:lnTo>
                    <a:pt x="469" y="35"/>
                  </a:lnTo>
                  <a:lnTo>
                    <a:pt x="470" y="35"/>
                  </a:lnTo>
                  <a:lnTo>
                    <a:pt x="476" y="34"/>
                  </a:lnTo>
                  <a:lnTo>
                    <a:pt x="477" y="34"/>
                  </a:lnTo>
                  <a:lnTo>
                    <a:pt x="479" y="34"/>
                  </a:lnTo>
                  <a:lnTo>
                    <a:pt x="481" y="35"/>
                  </a:lnTo>
                  <a:lnTo>
                    <a:pt x="483" y="39"/>
                  </a:lnTo>
                  <a:lnTo>
                    <a:pt x="484" y="39"/>
                  </a:lnTo>
                  <a:lnTo>
                    <a:pt x="486" y="41"/>
                  </a:lnTo>
                  <a:lnTo>
                    <a:pt x="486" y="44"/>
                  </a:lnTo>
                  <a:lnTo>
                    <a:pt x="486" y="46"/>
                  </a:lnTo>
                  <a:lnTo>
                    <a:pt x="491" y="48"/>
                  </a:lnTo>
                  <a:lnTo>
                    <a:pt x="495" y="48"/>
                  </a:lnTo>
                  <a:lnTo>
                    <a:pt x="500" y="48"/>
                  </a:lnTo>
                  <a:lnTo>
                    <a:pt x="502" y="49"/>
                  </a:lnTo>
                  <a:lnTo>
                    <a:pt x="502" y="53"/>
                  </a:lnTo>
                  <a:lnTo>
                    <a:pt x="500" y="54"/>
                  </a:lnTo>
                  <a:lnTo>
                    <a:pt x="497" y="56"/>
                  </a:lnTo>
                  <a:lnTo>
                    <a:pt x="491" y="58"/>
                  </a:lnTo>
                  <a:lnTo>
                    <a:pt x="493" y="61"/>
                  </a:lnTo>
                  <a:lnTo>
                    <a:pt x="500" y="65"/>
                  </a:lnTo>
                  <a:lnTo>
                    <a:pt x="512" y="68"/>
                  </a:lnTo>
                  <a:lnTo>
                    <a:pt x="516" y="68"/>
                  </a:lnTo>
                  <a:lnTo>
                    <a:pt x="518" y="70"/>
                  </a:lnTo>
                  <a:close/>
                </a:path>
              </a:pathLst>
            </a:custGeom>
            <a:solidFill>
              <a:srgbClr val="0070C0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19" name="Freeform 19">
              <a:extLst>
                <a:ext uri="{FF2B5EF4-FFF2-40B4-BE49-F238E27FC236}">
                  <a16:creationId xmlns:a16="http://schemas.microsoft.com/office/drawing/2014/main" id="{35C8F20C-99AF-4220-A8A7-63D9435116BE}"/>
                </a:ext>
              </a:extLst>
            </p:cNvPr>
            <p:cNvSpPr>
              <a:spLocks/>
            </p:cNvSpPr>
            <p:nvPr/>
          </p:nvSpPr>
          <p:spPr bwMode="auto">
            <a:xfrm>
              <a:off x="6915150" y="4724400"/>
              <a:ext cx="1039813" cy="1023938"/>
            </a:xfrm>
            <a:custGeom>
              <a:avLst/>
              <a:gdLst>
                <a:gd name="T0" fmla="*/ 76 w 655"/>
                <a:gd name="T1" fmla="*/ 335 h 645"/>
                <a:gd name="T2" fmla="*/ 116 w 655"/>
                <a:gd name="T3" fmla="*/ 311 h 645"/>
                <a:gd name="T4" fmla="*/ 155 w 655"/>
                <a:gd name="T5" fmla="*/ 258 h 645"/>
                <a:gd name="T6" fmla="*/ 240 w 655"/>
                <a:gd name="T7" fmla="*/ 210 h 645"/>
                <a:gd name="T8" fmla="*/ 249 w 655"/>
                <a:gd name="T9" fmla="*/ 183 h 645"/>
                <a:gd name="T10" fmla="*/ 277 w 655"/>
                <a:gd name="T11" fmla="*/ 161 h 645"/>
                <a:gd name="T12" fmla="*/ 312 w 655"/>
                <a:gd name="T13" fmla="*/ 129 h 645"/>
                <a:gd name="T14" fmla="*/ 348 w 655"/>
                <a:gd name="T15" fmla="*/ 109 h 645"/>
                <a:gd name="T16" fmla="*/ 376 w 655"/>
                <a:gd name="T17" fmla="*/ 112 h 645"/>
                <a:gd name="T18" fmla="*/ 392 w 655"/>
                <a:gd name="T19" fmla="*/ 82 h 645"/>
                <a:gd name="T20" fmla="*/ 388 w 655"/>
                <a:gd name="T21" fmla="*/ 13 h 645"/>
                <a:gd name="T22" fmla="*/ 442 w 655"/>
                <a:gd name="T23" fmla="*/ 7 h 645"/>
                <a:gd name="T24" fmla="*/ 474 w 655"/>
                <a:gd name="T25" fmla="*/ 7 h 645"/>
                <a:gd name="T26" fmla="*/ 505 w 655"/>
                <a:gd name="T27" fmla="*/ 9 h 645"/>
                <a:gd name="T28" fmla="*/ 535 w 655"/>
                <a:gd name="T29" fmla="*/ 4 h 645"/>
                <a:gd name="T30" fmla="*/ 559 w 655"/>
                <a:gd name="T31" fmla="*/ 7 h 645"/>
                <a:gd name="T32" fmla="*/ 583 w 655"/>
                <a:gd name="T33" fmla="*/ 11 h 645"/>
                <a:gd name="T34" fmla="*/ 597 w 655"/>
                <a:gd name="T35" fmla="*/ 30 h 645"/>
                <a:gd name="T36" fmla="*/ 601 w 655"/>
                <a:gd name="T37" fmla="*/ 51 h 645"/>
                <a:gd name="T38" fmla="*/ 590 w 655"/>
                <a:gd name="T39" fmla="*/ 74 h 645"/>
                <a:gd name="T40" fmla="*/ 564 w 655"/>
                <a:gd name="T41" fmla="*/ 75 h 645"/>
                <a:gd name="T42" fmla="*/ 571 w 655"/>
                <a:gd name="T43" fmla="*/ 93 h 645"/>
                <a:gd name="T44" fmla="*/ 562 w 655"/>
                <a:gd name="T45" fmla="*/ 107 h 645"/>
                <a:gd name="T46" fmla="*/ 561 w 655"/>
                <a:gd name="T47" fmla="*/ 129 h 645"/>
                <a:gd name="T48" fmla="*/ 552 w 655"/>
                <a:gd name="T49" fmla="*/ 161 h 645"/>
                <a:gd name="T50" fmla="*/ 564 w 655"/>
                <a:gd name="T51" fmla="*/ 189 h 645"/>
                <a:gd name="T52" fmla="*/ 552 w 655"/>
                <a:gd name="T53" fmla="*/ 215 h 645"/>
                <a:gd name="T54" fmla="*/ 566 w 655"/>
                <a:gd name="T55" fmla="*/ 218 h 645"/>
                <a:gd name="T56" fmla="*/ 585 w 655"/>
                <a:gd name="T57" fmla="*/ 232 h 645"/>
                <a:gd name="T58" fmla="*/ 608 w 655"/>
                <a:gd name="T59" fmla="*/ 250 h 645"/>
                <a:gd name="T60" fmla="*/ 622 w 655"/>
                <a:gd name="T61" fmla="*/ 272 h 645"/>
                <a:gd name="T62" fmla="*/ 648 w 655"/>
                <a:gd name="T63" fmla="*/ 290 h 645"/>
                <a:gd name="T64" fmla="*/ 650 w 655"/>
                <a:gd name="T65" fmla="*/ 309 h 645"/>
                <a:gd name="T66" fmla="*/ 644 w 655"/>
                <a:gd name="T67" fmla="*/ 326 h 645"/>
                <a:gd name="T68" fmla="*/ 630 w 655"/>
                <a:gd name="T69" fmla="*/ 340 h 645"/>
                <a:gd name="T70" fmla="*/ 613 w 655"/>
                <a:gd name="T71" fmla="*/ 359 h 645"/>
                <a:gd name="T72" fmla="*/ 604 w 655"/>
                <a:gd name="T73" fmla="*/ 380 h 645"/>
                <a:gd name="T74" fmla="*/ 589 w 655"/>
                <a:gd name="T75" fmla="*/ 384 h 645"/>
                <a:gd name="T76" fmla="*/ 555 w 655"/>
                <a:gd name="T77" fmla="*/ 386 h 645"/>
                <a:gd name="T78" fmla="*/ 531 w 655"/>
                <a:gd name="T79" fmla="*/ 433 h 645"/>
                <a:gd name="T80" fmla="*/ 494 w 655"/>
                <a:gd name="T81" fmla="*/ 474 h 645"/>
                <a:gd name="T82" fmla="*/ 439 w 655"/>
                <a:gd name="T83" fmla="*/ 563 h 645"/>
                <a:gd name="T84" fmla="*/ 407 w 655"/>
                <a:gd name="T85" fmla="*/ 637 h 645"/>
                <a:gd name="T86" fmla="*/ 378 w 655"/>
                <a:gd name="T87" fmla="*/ 626 h 645"/>
                <a:gd name="T88" fmla="*/ 338 w 655"/>
                <a:gd name="T89" fmla="*/ 617 h 645"/>
                <a:gd name="T90" fmla="*/ 303 w 655"/>
                <a:gd name="T91" fmla="*/ 630 h 645"/>
                <a:gd name="T92" fmla="*/ 273 w 655"/>
                <a:gd name="T93" fmla="*/ 637 h 645"/>
                <a:gd name="T94" fmla="*/ 245 w 655"/>
                <a:gd name="T95" fmla="*/ 644 h 645"/>
                <a:gd name="T96" fmla="*/ 221 w 655"/>
                <a:gd name="T97" fmla="*/ 619 h 645"/>
                <a:gd name="T98" fmla="*/ 200 w 655"/>
                <a:gd name="T99" fmla="*/ 605 h 645"/>
                <a:gd name="T100" fmla="*/ 188 w 655"/>
                <a:gd name="T101" fmla="*/ 583 h 645"/>
                <a:gd name="T102" fmla="*/ 155 w 655"/>
                <a:gd name="T103" fmla="*/ 572 h 645"/>
                <a:gd name="T104" fmla="*/ 127 w 655"/>
                <a:gd name="T105" fmla="*/ 579 h 645"/>
                <a:gd name="T106" fmla="*/ 96 w 655"/>
                <a:gd name="T107" fmla="*/ 583 h 645"/>
                <a:gd name="T108" fmla="*/ 69 w 655"/>
                <a:gd name="T109" fmla="*/ 584 h 645"/>
                <a:gd name="T110" fmla="*/ 38 w 655"/>
                <a:gd name="T111" fmla="*/ 593 h 645"/>
                <a:gd name="T112" fmla="*/ 21 w 655"/>
                <a:gd name="T113" fmla="*/ 583 h 645"/>
                <a:gd name="T114" fmla="*/ 0 w 655"/>
                <a:gd name="T115" fmla="*/ 572 h 645"/>
                <a:gd name="T116" fmla="*/ 24 w 655"/>
                <a:gd name="T117" fmla="*/ 471 h 645"/>
                <a:gd name="T118" fmla="*/ 26 w 655"/>
                <a:gd name="T119" fmla="*/ 445 h 645"/>
                <a:gd name="T120" fmla="*/ 42 w 655"/>
                <a:gd name="T121" fmla="*/ 415 h 645"/>
                <a:gd name="T122" fmla="*/ 61 w 655"/>
                <a:gd name="T123" fmla="*/ 400 h 645"/>
                <a:gd name="T124" fmla="*/ 78 w 655"/>
                <a:gd name="T125" fmla="*/ 382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55" h="645">
                  <a:moveTo>
                    <a:pt x="59" y="358"/>
                  </a:moveTo>
                  <a:lnTo>
                    <a:pt x="62" y="353"/>
                  </a:lnTo>
                  <a:lnTo>
                    <a:pt x="62" y="351"/>
                  </a:lnTo>
                  <a:lnTo>
                    <a:pt x="64" y="349"/>
                  </a:lnTo>
                  <a:lnTo>
                    <a:pt x="66" y="347"/>
                  </a:lnTo>
                  <a:lnTo>
                    <a:pt x="68" y="347"/>
                  </a:lnTo>
                  <a:lnTo>
                    <a:pt x="68" y="346"/>
                  </a:lnTo>
                  <a:lnTo>
                    <a:pt x="69" y="346"/>
                  </a:lnTo>
                  <a:lnTo>
                    <a:pt x="68" y="344"/>
                  </a:lnTo>
                  <a:lnTo>
                    <a:pt x="69" y="344"/>
                  </a:lnTo>
                  <a:lnTo>
                    <a:pt x="69" y="342"/>
                  </a:lnTo>
                  <a:lnTo>
                    <a:pt x="71" y="342"/>
                  </a:lnTo>
                  <a:lnTo>
                    <a:pt x="71" y="340"/>
                  </a:lnTo>
                  <a:lnTo>
                    <a:pt x="73" y="339"/>
                  </a:lnTo>
                  <a:lnTo>
                    <a:pt x="75" y="339"/>
                  </a:lnTo>
                  <a:lnTo>
                    <a:pt x="75" y="337"/>
                  </a:lnTo>
                  <a:lnTo>
                    <a:pt x="76" y="335"/>
                  </a:lnTo>
                  <a:lnTo>
                    <a:pt x="78" y="333"/>
                  </a:lnTo>
                  <a:lnTo>
                    <a:pt x="80" y="330"/>
                  </a:lnTo>
                  <a:lnTo>
                    <a:pt x="82" y="330"/>
                  </a:lnTo>
                  <a:lnTo>
                    <a:pt x="85" y="325"/>
                  </a:lnTo>
                  <a:lnTo>
                    <a:pt x="89" y="323"/>
                  </a:lnTo>
                  <a:lnTo>
                    <a:pt x="92" y="321"/>
                  </a:lnTo>
                  <a:lnTo>
                    <a:pt x="99" y="318"/>
                  </a:lnTo>
                  <a:lnTo>
                    <a:pt x="101" y="316"/>
                  </a:lnTo>
                  <a:lnTo>
                    <a:pt x="102" y="316"/>
                  </a:lnTo>
                  <a:lnTo>
                    <a:pt x="102" y="314"/>
                  </a:lnTo>
                  <a:lnTo>
                    <a:pt x="104" y="314"/>
                  </a:lnTo>
                  <a:lnTo>
                    <a:pt x="106" y="312"/>
                  </a:lnTo>
                  <a:lnTo>
                    <a:pt x="108" y="312"/>
                  </a:lnTo>
                  <a:lnTo>
                    <a:pt x="109" y="312"/>
                  </a:lnTo>
                  <a:lnTo>
                    <a:pt x="113" y="312"/>
                  </a:lnTo>
                  <a:lnTo>
                    <a:pt x="115" y="311"/>
                  </a:lnTo>
                  <a:lnTo>
                    <a:pt x="116" y="311"/>
                  </a:lnTo>
                  <a:lnTo>
                    <a:pt x="118" y="311"/>
                  </a:lnTo>
                  <a:lnTo>
                    <a:pt x="118" y="309"/>
                  </a:lnTo>
                  <a:lnTo>
                    <a:pt x="120" y="309"/>
                  </a:lnTo>
                  <a:lnTo>
                    <a:pt x="122" y="307"/>
                  </a:lnTo>
                  <a:lnTo>
                    <a:pt x="125" y="305"/>
                  </a:lnTo>
                  <a:lnTo>
                    <a:pt x="134" y="295"/>
                  </a:lnTo>
                  <a:lnTo>
                    <a:pt x="136" y="288"/>
                  </a:lnTo>
                  <a:lnTo>
                    <a:pt x="136" y="279"/>
                  </a:lnTo>
                  <a:lnTo>
                    <a:pt x="132" y="276"/>
                  </a:lnTo>
                  <a:lnTo>
                    <a:pt x="134" y="272"/>
                  </a:lnTo>
                  <a:lnTo>
                    <a:pt x="137" y="271"/>
                  </a:lnTo>
                  <a:lnTo>
                    <a:pt x="139" y="264"/>
                  </a:lnTo>
                  <a:lnTo>
                    <a:pt x="141" y="258"/>
                  </a:lnTo>
                  <a:lnTo>
                    <a:pt x="146" y="255"/>
                  </a:lnTo>
                  <a:lnTo>
                    <a:pt x="150" y="257"/>
                  </a:lnTo>
                  <a:lnTo>
                    <a:pt x="153" y="258"/>
                  </a:lnTo>
                  <a:lnTo>
                    <a:pt x="155" y="258"/>
                  </a:lnTo>
                  <a:lnTo>
                    <a:pt x="156" y="257"/>
                  </a:lnTo>
                  <a:lnTo>
                    <a:pt x="158" y="250"/>
                  </a:lnTo>
                  <a:lnTo>
                    <a:pt x="160" y="250"/>
                  </a:lnTo>
                  <a:lnTo>
                    <a:pt x="169" y="251"/>
                  </a:lnTo>
                  <a:lnTo>
                    <a:pt x="172" y="251"/>
                  </a:lnTo>
                  <a:lnTo>
                    <a:pt x="176" y="248"/>
                  </a:lnTo>
                  <a:lnTo>
                    <a:pt x="176" y="244"/>
                  </a:lnTo>
                  <a:lnTo>
                    <a:pt x="181" y="241"/>
                  </a:lnTo>
                  <a:lnTo>
                    <a:pt x="186" y="237"/>
                  </a:lnTo>
                  <a:lnTo>
                    <a:pt x="190" y="237"/>
                  </a:lnTo>
                  <a:lnTo>
                    <a:pt x="195" y="234"/>
                  </a:lnTo>
                  <a:lnTo>
                    <a:pt x="214" y="225"/>
                  </a:lnTo>
                  <a:lnTo>
                    <a:pt x="223" y="225"/>
                  </a:lnTo>
                  <a:lnTo>
                    <a:pt x="230" y="222"/>
                  </a:lnTo>
                  <a:lnTo>
                    <a:pt x="235" y="218"/>
                  </a:lnTo>
                  <a:lnTo>
                    <a:pt x="240" y="213"/>
                  </a:lnTo>
                  <a:lnTo>
                    <a:pt x="240" y="210"/>
                  </a:lnTo>
                  <a:lnTo>
                    <a:pt x="238" y="206"/>
                  </a:lnTo>
                  <a:lnTo>
                    <a:pt x="238" y="204"/>
                  </a:lnTo>
                  <a:lnTo>
                    <a:pt x="238" y="203"/>
                  </a:lnTo>
                  <a:lnTo>
                    <a:pt x="240" y="203"/>
                  </a:lnTo>
                  <a:lnTo>
                    <a:pt x="240" y="201"/>
                  </a:lnTo>
                  <a:lnTo>
                    <a:pt x="242" y="199"/>
                  </a:lnTo>
                  <a:lnTo>
                    <a:pt x="242" y="197"/>
                  </a:lnTo>
                  <a:lnTo>
                    <a:pt x="240" y="197"/>
                  </a:lnTo>
                  <a:lnTo>
                    <a:pt x="242" y="196"/>
                  </a:lnTo>
                  <a:lnTo>
                    <a:pt x="244" y="194"/>
                  </a:lnTo>
                  <a:lnTo>
                    <a:pt x="244" y="192"/>
                  </a:lnTo>
                  <a:lnTo>
                    <a:pt x="244" y="190"/>
                  </a:lnTo>
                  <a:lnTo>
                    <a:pt x="245" y="189"/>
                  </a:lnTo>
                  <a:lnTo>
                    <a:pt x="245" y="187"/>
                  </a:lnTo>
                  <a:lnTo>
                    <a:pt x="247" y="185"/>
                  </a:lnTo>
                  <a:lnTo>
                    <a:pt x="247" y="183"/>
                  </a:lnTo>
                  <a:lnTo>
                    <a:pt x="249" y="183"/>
                  </a:lnTo>
                  <a:lnTo>
                    <a:pt x="251" y="182"/>
                  </a:lnTo>
                  <a:lnTo>
                    <a:pt x="251" y="180"/>
                  </a:lnTo>
                  <a:lnTo>
                    <a:pt x="254" y="178"/>
                  </a:lnTo>
                  <a:lnTo>
                    <a:pt x="256" y="176"/>
                  </a:lnTo>
                  <a:lnTo>
                    <a:pt x="258" y="176"/>
                  </a:lnTo>
                  <a:lnTo>
                    <a:pt x="259" y="175"/>
                  </a:lnTo>
                  <a:lnTo>
                    <a:pt x="261" y="175"/>
                  </a:lnTo>
                  <a:lnTo>
                    <a:pt x="263" y="173"/>
                  </a:lnTo>
                  <a:lnTo>
                    <a:pt x="264" y="173"/>
                  </a:lnTo>
                  <a:lnTo>
                    <a:pt x="266" y="170"/>
                  </a:lnTo>
                  <a:lnTo>
                    <a:pt x="268" y="168"/>
                  </a:lnTo>
                  <a:lnTo>
                    <a:pt x="270" y="166"/>
                  </a:lnTo>
                  <a:lnTo>
                    <a:pt x="270" y="164"/>
                  </a:lnTo>
                  <a:lnTo>
                    <a:pt x="271" y="163"/>
                  </a:lnTo>
                  <a:lnTo>
                    <a:pt x="273" y="163"/>
                  </a:lnTo>
                  <a:lnTo>
                    <a:pt x="275" y="163"/>
                  </a:lnTo>
                  <a:lnTo>
                    <a:pt x="277" y="161"/>
                  </a:lnTo>
                  <a:lnTo>
                    <a:pt x="278" y="161"/>
                  </a:lnTo>
                  <a:lnTo>
                    <a:pt x="280" y="159"/>
                  </a:lnTo>
                  <a:lnTo>
                    <a:pt x="289" y="159"/>
                  </a:lnTo>
                  <a:lnTo>
                    <a:pt x="291" y="159"/>
                  </a:lnTo>
                  <a:lnTo>
                    <a:pt x="294" y="156"/>
                  </a:lnTo>
                  <a:lnTo>
                    <a:pt x="294" y="149"/>
                  </a:lnTo>
                  <a:lnTo>
                    <a:pt x="298" y="145"/>
                  </a:lnTo>
                  <a:lnTo>
                    <a:pt x="299" y="143"/>
                  </a:lnTo>
                  <a:lnTo>
                    <a:pt x="299" y="147"/>
                  </a:lnTo>
                  <a:lnTo>
                    <a:pt x="303" y="147"/>
                  </a:lnTo>
                  <a:lnTo>
                    <a:pt x="303" y="145"/>
                  </a:lnTo>
                  <a:lnTo>
                    <a:pt x="305" y="143"/>
                  </a:lnTo>
                  <a:lnTo>
                    <a:pt x="303" y="142"/>
                  </a:lnTo>
                  <a:lnTo>
                    <a:pt x="303" y="138"/>
                  </a:lnTo>
                  <a:lnTo>
                    <a:pt x="305" y="136"/>
                  </a:lnTo>
                  <a:lnTo>
                    <a:pt x="306" y="135"/>
                  </a:lnTo>
                  <a:lnTo>
                    <a:pt x="312" y="129"/>
                  </a:lnTo>
                  <a:lnTo>
                    <a:pt x="313" y="128"/>
                  </a:lnTo>
                  <a:lnTo>
                    <a:pt x="312" y="124"/>
                  </a:lnTo>
                  <a:lnTo>
                    <a:pt x="313" y="122"/>
                  </a:lnTo>
                  <a:lnTo>
                    <a:pt x="313" y="121"/>
                  </a:lnTo>
                  <a:lnTo>
                    <a:pt x="315" y="121"/>
                  </a:lnTo>
                  <a:lnTo>
                    <a:pt x="317" y="122"/>
                  </a:lnTo>
                  <a:lnTo>
                    <a:pt x="319" y="122"/>
                  </a:lnTo>
                  <a:lnTo>
                    <a:pt x="320" y="121"/>
                  </a:lnTo>
                  <a:lnTo>
                    <a:pt x="324" y="117"/>
                  </a:lnTo>
                  <a:lnTo>
                    <a:pt x="325" y="116"/>
                  </a:lnTo>
                  <a:lnTo>
                    <a:pt x="327" y="112"/>
                  </a:lnTo>
                  <a:lnTo>
                    <a:pt x="334" y="110"/>
                  </a:lnTo>
                  <a:lnTo>
                    <a:pt x="339" y="110"/>
                  </a:lnTo>
                  <a:lnTo>
                    <a:pt x="345" y="110"/>
                  </a:lnTo>
                  <a:lnTo>
                    <a:pt x="345" y="109"/>
                  </a:lnTo>
                  <a:lnTo>
                    <a:pt x="346" y="109"/>
                  </a:lnTo>
                  <a:lnTo>
                    <a:pt x="348" y="109"/>
                  </a:lnTo>
                  <a:lnTo>
                    <a:pt x="350" y="109"/>
                  </a:lnTo>
                  <a:lnTo>
                    <a:pt x="352" y="110"/>
                  </a:lnTo>
                  <a:lnTo>
                    <a:pt x="353" y="110"/>
                  </a:lnTo>
                  <a:lnTo>
                    <a:pt x="357" y="110"/>
                  </a:lnTo>
                  <a:lnTo>
                    <a:pt x="359" y="110"/>
                  </a:lnTo>
                  <a:lnTo>
                    <a:pt x="360" y="110"/>
                  </a:lnTo>
                  <a:lnTo>
                    <a:pt x="360" y="112"/>
                  </a:lnTo>
                  <a:lnTo>
                    <a:pt x="362" y="112"/>
                  </a:lnTo>
                  <a:lnTo>
                    <a:pt x="364" y="112"/>
                  </a:lnTo>
                  <a:lnTo>
                    <a:pt x="366" y="112"/>
                  </a:lnTo>
                  <a:lnTo>
                    <a:pt x="367" y="112"/>
                  </a:lnTo>
                  <a:lnTo>
                    <a:pt x="369" y="112"/>
                  </a:lnTo>
                  <a:lnTo>
                    <a:pt x="369" y="114"/>
                  </a:lnTo>
                  <a:lnTo>
                    <a:pt x="371" y="114"/>
                  </a:lnTo>
                  <a:lnTo>
                    <a:pt x="373" y="114"/>
                  </a:lnTo>
                  <a:lnTo>
                    <a:pt x="374" y="112"/>
                  </a:lnTo>
                  <a:lnTo>
                    <a:pt x="376" y="112"/>
                  </a:lnTo>
                  <a:lnTo>
                    <a:pt x="376" y="110"/>
                  </a:lnTo>
                  <a:lnTo>
                    <a:pt x="378" y="109"/>
                  </a:lnTo>
                  <a:lnTo>
                    <a:pt x="378" y="107"/>
                  </a:lnTo>
                  <a:lnTo>
                    <a:pt x="378" y="105"/>
                  </a:lnTo>
                  <a:lnTo>
                    <a:pt x="379" y="103"/>
                  </a:lnTo>
                  <a:lnTo>
                    <a:pt x="381" y="103"/>
                  </a:lnTo>
                  <a:lnTo>
                    <a:pt x="381" y="102"/>
                  </a:lnTo>
                  <a:lnTo>
                    <a:pt x="383" y="102"/>
                  </a:lnTo>
                  <a:lnTo>
                    <a:pt x="383" y="100"/>
                  </a:lnTo>
                  <a:lnTo>
                    <a:pt x="385" y="96"/>
                  </a:lnTo>
                  <a:lnTo>
                    <a:pt x="385" y="95"/>
                  </a:lnTo>
                  <a:lnTo>
                    <a:pt x="385" y="93"/>
                  </a:lnTo>
                  <a:lnTo>
                    <a:pt x="385" y="91"/>
                  </a:lnTo>
                  <a:lnTo>
                    <a:pt x="386" y="91"/>
                  </a:lnTo>
                  <a:lnTo>
                    <a:pt x="390" y="89"/>
                  </a:lnTo>
                  <a:lnTo>
                    <a:pt x="390" y="88"/>
                  </a:lnTo>
                  <a:lnTo>
                    <a:pt x="392" y="82"/>
                  </a:lnTo>
                  <a:lnTo>
                    <a:pt x="388" y="75"/>
                  </a:lnTo>
                  <a:lnTo>
                    <a:pt x="385" y="68"/>
                  </a:lnTo>
                  <a:lnTo>
                    <a:pt x="386" y="65"/>
                  </a:lnTo>
                  <a:lnTo>
                    <a:pt x="388" y="61"/>
                  </a:lnTo>
                  <a:lnTo>
                    <a:pt x="388" y="60"/>
                  </a:lnTo>
                  <a:lnTo>
                    <a:pt x="385" y="56"/>
                  </a:lnTo>
                  <a:lnTo>
                    <a:pt x="383" y="55"/>
                  </a:lnTo>
                  <a:lnTo>
                    <a:pt x="385" y="41"/>
                  </a:lnTo>
                  <a:lnTo>
                    <a:pt x="385" y="39"/>
                  </a:lnTo>
                  <a:lnTo>
                    <a:pt x="379" y="35"/>
                  </a:lnTo>
                  <a:lnTo>
                    <a:pt x="376" y="32"/>
                  </a:lnTo>
                  <a:lnTo>
                    <a:pt x="374" y="30"/>
                  </a:lnTo>
                  <a:lnTo>
                    <a:pt x="376" y="27"/>
                  </a:lnTo>
                  <a:lnTo>
                    <a:pt x="379" y="25"/>
                  </a:lnTo>
                  <a:lnTo>
                    <a:pt x="385" y="20"/>
                  </a:lnTo>
                  <a:lnTo>
                    <a:pt x="386" y="14"/>
                  </a:lnTo>
                  <a:lnTo>
                    <a:pt x="388" y="13"/>
                  </a:lnTo>
                  <a:lnTo>
                    <a:pt x="390" y="13"/>
                  </a:lnTo>
                  <a:lnTo>
                    <a:pt x="395" y="16"/>
                  </a:lnTo>
                  <a:lnTo>
                    <a:pt x="397" y="18"/>
                  </a:lnTo>
                  <a:lnTo>
                    <a:pt x="400" y="18"/>
                  </a:lnTo>
                  <a:lnTo>
                    <a:pt x="404" y="16"/>
                  </a:lnTo>
                  <a:lnTo>
                    <a:pt x="406" y="16"/>
                  </a:lnTo>
                  <a:lnTo>
                    <a:pt x="407" y="18"/>
                  </a:lnTo>
                  <a:lnTo>
                    <a:pt x="409" y="20"/>
                  </a:lnTo>
                  <a:lnTo>
                    <a:pt x="411" y="20"/>
                  </a:lnTo>
                  <a:lnTo>
                    <a:pt x="414" y="16"/>
                  </a:lnTo>
                  <a:lnTo>
                    <a:pt x="416" y="14"/>
                  </a:lnTo>
                  <a:lnTo>
                    <a:pt x="420" y="14"/>
                  </a:lnTo>
                  <a:lnTo>
                    <a:pt x="427" y="16"/>
                  </a:lnTo>
                  <a:lnTo>
                    <a:pt x="432" y="16"/>
                  </a:lnTo>
                  <a:lnTo>
                    <a:pt x="433" y="13"/>
                  </a:lnTo>
                  <a:lnTo>
                    <a:pt x="439" y="7"/>
                  </a:lnTo>
                  <a:lnTo>
                    <a:pt x="442" y="7"/>
                  </a:lnTo>
                  <a:lnTo>
                    <a:pt x="444" y="9"/>
                  </a:lnTo>
                  <a:lnTo>
                    <a:pt x="444" y="11"/>
                  </a:lnTo>
                  <a:lnTo>
                    <a:pt x="446" y="13"/>
                  </a:lnTo>
                  <a:lnTo>
                    <a:pt x="447" y="13"/>
                  </a:lnTo>
                  <a:lnTo>
                    <a:pt x="449" y="11"/>
                  </a:lnTo>
                  <a:lnTo>
                    <a:pt x="451" y="11"/>
                  </a:lnTo>
                  <a:lnTo>
                    <a:pt x="453" y="13"/>
                  </a:lnTo>
                  <a:lnTo>
                    <a:pt x="454" y="13"/>
                  </a:lnTo>
                  <a:lnTo>
                    <a:pt x="458" y="11"/>
                  </a:lnTo>
                  <a:lnTo>
                    <a:pt x="460" y="11"/>
                  </a:lnTo>
                  <a:lnTo>
                    <a:pt x="461" y="13"/>
                  </a:lnTo>
                  <a:lnTo>
                    <a:pt x="465" y="9"/>
                  </a:lnTo>
                  <a:lnTo>
                    <a:pt x="467" y="7"/>
                  </a:lnTo>
                  <a:lnTo>
                    <a:pt x="468" y="7"/>
                  </a:lnTo>
                  <a:lnTo>
                    <a:pt x="470" y="7"/>
                  </a:lnTo>
                  <a:lnTo>
                    <a:pt x="472" y="7"/>
                  </a:lnTo>
                  <a:lnTo>
                    <a:pt x="474" y="7"/>
                  </a:lnTo>
                  <a:lnTo>
                    <a:pt x="475" y="9"/>
                  </a:lnTo>
                  <a:lnTo>
                    <a:pt x="477" y="9"/>
                  </a:lnTo>
                  <a:lnTo>
                    <a:pt x="479" y="9"/>
                  </a:lnTo>
                  <a:lnTo>
                    <a:pt x="482" y="9"/>
                  </a:lnTo>
                  <a:lnTo>
                    <a:pt x="484" y="7"/>
                  </a:lnTo>
                  <a:lnTo>
                    <a:pt x="486" y="7"/>
                  </a:lnTo>
                  <a:lnTo>
                    <a:pt x="487" y="7"/>
                  </a:lnTo>
                  <a:lnTo>
                    <a:pt x="489" y="7"/>
                  </a:lnTo>
                  <a:lnTo>
                    <a:pt x="489" y="9"/>
                  </a:lnTo>
                  <a:lnTo>
                    <a:pt x="491" y="9"/>
                  </a:lnTo>
                  <a:lnTo>
                    <a:pt x="493" y="9"/>
                  </a:lnTo>
                  <a:lnTo>
                    <a:pt x="494" y="11"/>
                  </a:lnTo>
                  <a:lnTo>
                    <a:pt x="498" y="11"/>
                  </a:lnTo>
                  <a:lnTo>
                    <a:pt x="500" y="13"/>
                  </a:lnTo>
                  <a:lnTo>
                    <a:pt x="501" y="13"/>
                  </a:lnTo>
                  <a:lnTo>
                    <a:pt x="503" y="11"/>
                  </a:lnTo>
                  <a:lnTo>
                    <a:pt x="505" y="9"/>
                  </a:lnTo>
                  <a:lnTo>
                    <a:pt x="507" y="7"/>
                  </a:lnTo>
                  <a:lnTo>
                    <a:pt x="508" y="7"/>
                  </a:lnTo>
                  <a:lnTo>
                    <a:pt x="508" y="6"/>
                  </a:lnTo>
                  <a:lnTo>
                    <a:pt x="510" y="6"/>
                  </a:lnTo>
                  <a:lnTo>
                    <a:pt x="512" y="6"/>
                  </a:lnTo>
                  <a:lnTo>
                    <a:pt x="514" y="6"/>
                  </a:lnTo>
                  <a:lnTo>
                    <a:pt x="517" y="4"/>
                  </a:lnTo>
                  <a:lnTo>
                    <a:pt x="519" y="4"/>
                  </a:lnTo>
                  <a:lnTo>
                    <a:pt x="521" y="4"/>
                  </a:lnTo>
                  <a:lnTo>
                    <a:pt x="522" y="4"/>
                  </a:lnTo>
                  <a:lnTo>
                    <a:pt x="524" y="4"/>
                  </a:lnTo>
                  <a:lnTo>
                    <a:pt x="526" y="4"/>
                  </a:lnTo>
                  <a:lnTo>
                    <a:pt x="528" y="6"/>
                  </a:lnTo>
                  <a:lnTo>
                    <a:pt x="529" y="6"/>
                  </a:lnTo>
                  <a:lnTo>
                    <a:pt x="531" y="4"/>
                  </a:lnTo>
                  <a:lnTo>
                    <a:pt x="533" y="4"/>
                  </a:lnTo>
                  <a:lnTo>
                    <a:pt x="535" y="4"/>
                  </a:lnTo>
                  <a:lnTo>
                    <a:pt x="536" y="4"/>
                  </a:lnTo>
                  <a:lnTo>
                    <a:pt x="536" y="2"/>
                  </a:lnTo>
                  <a:lnTo>
                    <a:pt x="538" y="2"/>
                  </a:lnTo>
                  <a:lnTo>
                    <a:pt x="540" y="0"/>
                  </a:lnTo>
                  <a:lnTo>
                    <a:pt x="541" y="0"/>
                  </a:lnTo>
                  <a:lnTo>
                    <a:pt x="541" y="2"/>
                  </a:lnTo>
                  <a:lnTo>
                    <a:pt x="543" y="2"/>
                  </a:lnTo>
                  <a:lnTo>
                    <a:pt x="543" y="4"/>
                  </a:lnTo>
                  <a:lnTo>
                    <a:pt x="545" y="7"/>
                  </a:lnTo>
                  <a:lnTo>
                    <a:pt x="547" y="7"/>
                  </a:lnTo>
                  <a:lnTo>
                    <a:pt x="548" y="7"/>
                  </a:lnTo>
                  <a:lnTo>
                    <a:pt x="550" y="9"/>
                  </a:lnTo>
                  <a:lnTo>
                    <a:pt x="552" y="9"/>
                  </a:lnTo>
                  <a:lnTo>
                    <a:pt x="554" y="9"/>
                  </a:lnTo>
                  <a:lnTo>
                    <a:pt x="555" y="9"/>
                  </a:lnTo>
                  <a:lnTo>
                    <a:pt x="557" y="9"/>
                  </a:lnTo>
                  <a:lnTo>
                    <a:pt x="559" y="7"/>
                  </a:lnTo>
                  <a:lnTo>
                    <a:pt x="561" y="7"/>
                  </a:lnTo>
                  <a:lnTo>
                    <a:pt x="564" y="7"/>
                  </a:lnTo>
                  <a:lnTo>
                    <a:pt x="566" y="7"/>
                  </a:lnTo>
                  <a:lnTo>
                    <a:pt x="566" y="6"/>
                  </a:lnTo>
                  <a:lnTo>
                    <a:pt x="568" y="6"/>
                  </a:lnTo>
                  <a:lnTo>
                    <a:pt x="568" y="4"/>
                  </a:lnTo>
                  <a:lnTo>
                    <a:pt x="568" y="6"/>
                  </a:lnTo>
                  <a:lnTo>
                    <a:pt x="569" y="6"/>
                  </a:lnTo>
                  <a:lnTo>
                    <a:pt x="571" y="4"/>
                  </a:lnTo>
                  <a:lnTo>
                    <a:pt x="573" y="6"/>
                  </a:lnTo>
                  <a:lnTo>
                    <a:pt x="575" y="6"/>
                  </a:lnTo>
                  <a:lnTo>
                    <a:pt x="576" y="6"/>
                  </a:lnTo>
                  <a:lnTo>
                    <a:pt x="578" y="7"/>
                  </a:lnTo>
                  <a:lnTo>
                    <a:pt x="580" y="7"/>
                  </a:lnTo>
                  <a:lnTo>
                    <a:pt x="582" y="7"/>
                  </a:lnTo>
                  <a:lnTo>
                    <a:pt x="585" y="9"/>
                  </a:lnTo>
                  <a:lnTo>
                    <a:pt x="583" y="11"/>
                  </a:lnTo>
                  <a:lnTo>
                    <a:pt x="583" y="13"/>
                  </a:lnTo>
                  <a:lnTo>
                    <a:pt x="585" y="13"/>
                  </a:lnTo>
                  <a:lnTo>
                    <a:pt x="587" y="14"/>
                  </a:lnTo>
                  <a:lnTo>
                    <a:pt x="587" y="16"/>
                  </a:lnTo>
                  <a:lnTo>
                    <a:pt x="589" y="16"/>
                  </a:lnTo>
                  <a:lnTo>
                    <a:pt x="589" y="18"/>
                  </a:lnTo>
                  <a:lnTo>
                    <a:pt x="589" y="20"/>
                  </a:lnTo>
                  <a:lnTo>
                    <a:pt x="590" y="20"/>
                  </a:lnTo>
                  <a:lnTo>
                    <a:pt x="590" y="21"/>
                  </a:lnTo>
                  <a:lnTo>
                    <a:pt x="589" y="23"/>
                  </a:lnTo>
                  <a:lnTo>
                    <a:pt x="589" y="25"/>
                  </a:lnTo>
                  <a:lnTo>
                    <a:pt x="589" y="27"/>
                  </a:lnTo>
                  <a:lnTo>
                    <a:pt x="590" y="27"/>
                  </a:lnTo>
                  <a:lnTo>
                    <a:pt x="592" y="27"/>
                  </a:lnTo>
                  <a:lnTo>
                    <a:pt x="594" y="30"/>
                  </a:lnTo>
                  <a:lnTo>
                    <a:pt x="596" y="30"/>
                  </a:lnTo>
                  <a:lnTo>
                    <a:pt x="597" y="30"/>
                  </a:lnTo>
                  <a:lnTo>
                    <a:pt x="599" y="30"/>
                  </a:lnTo>
                  <a:lnTo>
                    <a:pt x="601" y="32"/>
                  </a:lnTo>
                  <a:lnTo>
                    <a:pt x="602" y="32"/>
                  </a:lnTo>
                  <a:lnTo>
                    <a:pt x="606" y="34"/>
                  </a:lnTo>
                  <a:lnTo>
                    <a:pt x="608" y="34"/>
                  </a:lnTo>
                  <a:lnTo>
                    <a:pt x="608" y="35"/>
                  </a:lnTo>
                  <a:lnTo>
                    <a:pt x="609" y="39"/>
                  </a:lnTo>
                  <a:lnTo>
                    <a:pt x="611" y="41"/>
                  </a:lnTo>
                  <a:lnTo>
                    <a:pt x="609" y="41"/>
                  </a:lnTo>
                  <a:lnTo>
                    <a:pt x="608" y="41"/>
                  </a:lnTo>
                  <a:lnTo>
                    <a:pt x="606" y="42"/>
                  </a:lnTo>
                  <a:lnTo>
                    <a:pt x="606" y="44"/>
                  </a:lnTo>
                  <a:lnTo>
                    <a:pt x="606" y="48"/>
                  </a:lnTo>
                  <a:lnTo>
                    <a:pt x="604" y="48"/>
                  </a:lnTo>
                  <a:lnTo>
                    <a:pt x="602" y="49"/>
                  </a:lnTo>
                  <a:lnTo>
                    <a:pt x="601" y="49"/>
                  </a:lnTo>
                  <a:lnTo>
                    <a:pt x="601" y="51"/>
                  </a:lnTo>
                  <a:lnTo>
                    <a:pt x="601" y="53"/>
                  </a:lnTo>
                  <a:lnTo>
                    <a:pt x="601" y="55"/>
                  </a:lnTo>
                  <a:lnTo>
                    <a:pt x="601" y="56"/>
                  </a:lnTo>
                  <a:lnTo>
                    <a:pt x="604" y="58"/>
                  </a:lnTo>
                  <a:lnTo>
                    <a:pt x="608" y="60"/>
                  </a:lnTo>
                  <a:lnTo>
                    <a:pt x="606" y="63"/>
                  </a:lnTo>
                  <a:lnTo>
                    <a:pt x="604" y="63"/>
                  </a:lnTo>
                  <a:lnTo>
                    <a:pt x="602" y="63"/>
                  </a:lnTo>
                  <a:lnTo>
                    <a:pt x="601" y="65"/>
                  </a:lnTo>
                  <a:lnTo>
                    <a:pt x="599" y="65"/>
                  </a:lnTo>
                  <a:lnTo>
                    <a:pt x="597" y="67"/>
                  </a:lnTo>
                  <a:lnTo>
                    <a:pt x="596" y="68"/>
                  </a:lnTo>
                  <a:lnTo>
                    <a:pt x="596" y="70"/>
                  </a:lnTo>
                  <a:lnTo>
                    <a:pt x="596" y="72"/>
                  </a:lnTo>
                  <a:lnTo>
                    <a:pt x="594" y="72"/>
                  </a:lnTo>
                  <a:lnTo>
                    <a:pt x="592" y="72"/>
                  </a:lnTo>
                  <a:lnTo>
                    <a:pt x="590" y="74"/>
                  </a:lnTo>
                  <a:lnTo>
                    <a:pt x="589" y="72"/>
                  </a:lnTo>
                  <a:lnTo>
                    <a:pt x="585" y="72"/>
                  </a:lnTo>
                  <a:lnTo>
                    <a:pt x="583" y="72"/>
                  </a:lnTo>
                  <a:lnTo>
                    <a:pt x="583" y="74"/>
                  </a:lnTo>
                  <a:lnTo>
                    <a:pt x="583" y="75"/>
                  </a:lnTo>
                  <a:lnTo>
                    <a:pt x="582" y="75"/>
                  </a:lnTo>
                  <a:lnTo>
                    <a:pt x="580" y="75"/>
                  </a:lnTo>
                  <a:lnTo>
                    <a:pt x="578" y="75"/>
                  </a:lnTo>
                  <a:lnTo>
                    <a:pt x="576" y="75"/>
                  </a:lnTo>
                  <a:lnTo>
                    <a:pt x="576" y="77"/>
                  </a:lnTo>
                  <a:lnTo>
                    <a:pt x="575" y="77"/>
                  </a:lnTo>
                  <a:lnTo>
                    <a:pt x="573" y="77"/>
                  </a:lnTo>
                  <a:lnTo>
                    <a:pt x="571" y="77"/>
                  </a:lnTo>
                  <a:lnTo>
                    <a:pt x="569" y="77"/>
                  </a:lnTo>
                  <a:lnTo>
                    <a:pt x="568" y="77"/>
                  </a:lnTo>
                  <a:lnTo>
                    <a:pt x="566" y="77"/>
                  </a:lnTo>
                  <a:lnTo>
                    <a:pt x="564" y="75"/>
                  </a:lnTo>
                  <a:lnTo>
                    <a:pt x="562" y="75"/>
                  </a:lnTo>
                  <a:lnTo>
                    <a:pt x="562" y="77"/>
                  </a:lnTo>
                  <a:lnTo>
                    <a:pt x="562" y="79"/>
                  </a:lnTo>
                  <a:lnTo>
                    <a:pt x="561" y="79"/>
                  </a:lnTo>
                  <a:lnTo>
                    <a:pt x="561" y="81"/>
                  </a:lnTo>
                  <a:lnTo>
                    <a:pt x="561" y="82"/>
                  </a:lnTo>
                  <a:lnTo>
                    <a:pt x="562" y="82"/>
                  </a:lnTo>
                  <a:lnTo>
                    <a:pt x="562" y="84"/>
                  </a:lnTo>
                  <a:lnTo>
                    <a:pt x="564" y="84"/>
                  </a:lnTo>
                  <a:lnTo>
                    <a:pt x="566" y="84"/>
                  </a:lnTo>
                  <a:lnTo>
                    <a:pt x="568" y="84"/>
                  </a:lnTo>
                  <a:lnTo>
                    <a:pt x="569" y="86"/>
                  </a:lnTo>
                  <a:lnTo>
                    <a:pt x="569" y="88"/>
                  </a:lnTo>
                  <a:lnTo>
                    <a:pt x="571" y="88"/>
                  </a:lnTo>
                  <a:lnTo>
                    <a:pt x="571" y="89"/>
                  </a:lnTo>
                  <a:lnTo>
                    <a:pt x="571" y="91"/>
                  </a:lnTo>
                  <a:lnTo>
                    <a:pt x="571" y="93"/>
                  </a:lnTo>
                  <a:lnTo>
                    <a:pt x="573" y="93"/>
                  </a:lnTo>
                  <a:lnTo>
                    <a:pt x="575" y="95"/>
                  </a:lnTo>
                  <a:lnTo>
                    <a:pt x="575" y="96"/>
                  </a:lnTo>
                  <a:lnTo>
                    <a:pt x="576" y="98"/>
                  </a:lnTo>
                  <a:lnTo>
                    <a:pt x="578" y="100"/>
                  </a:lnTo>
                  <a:lnTo>
                    <a:pt x="578" y="102"/>
                  </a:lnTo>
                  <a:lnTo>
                    <a:pt x="578" y="103"/>
                  </a:lnTo>
                  <a:lnTo>
                    <a:pt x="578" y="105"/>
                  </a:lnTo>
                  <a:lnTo>
                    <a:pt x="578" y="107"/>
                  </a:lnTo>
                  <a:lnTo>
                    <a:pt x="578" y="105"/>
                  </a:lnTo>
                  <a:lnTo>
                    <a:pt x="576" y="105"/>
                  </a:lnTo>
                  <a:lnTo>
                    <a:pt x="575" y="107"/>
                  </a:lnTo>
                  <a:lnTo>
                    <a:pt x="573" y="107"/>
                  </a:lnTo>
                  <a:lnTo>
                    <a:pt x="569" y="107"/>
                  </a:lnTo>
                  <a:lnTo>
                    <a:pt x="566" y="107"/>
                  </a:lnTo>
                  <a:lnTo>
                    <a:pt x="564" y="107"/>
                  </a:lnTo>
                  <a:lnTo>
                    <a:pt x="562" y="107"/>
                  </a:lnTo>
                  <a:lnTo>
                    <a:pt x="559" y="110"/>
                  </a:lnTo>
                  <a:lnTo>
                    <a:pt x="557" y="110"/>
                  </a:lnTo>
                  <a:lnTo>
                    <a:pt x="555" y="110"/>
                  </a:lnTo>
                  <a:lnTo>
                    <a:pt x="555" y="112"/>
                  </a:lnTo>
                  <a:lnTo>
                    <a:pt x="555" y="114"/>
                  </a:lnTo>
                  <a:lnTo>
                    <a:pt x="555" y="116"/>
                  </a:lnTo>
                  <a:lnTo>
                    <a:pt x="557" y="117"/>
                  </a:lnTo>
                  <a:lnTo>
                    <a:pt x="557" y="119"/>
                  </a:lnTo>
                  <a:lnTo>
                    <a:pt x="557" y="121"/>
                  </a:lnTo>
                  <a:lnTo>
                    <a:pt x="559" y="121"/>
                  </a:lnTo>
                  <a:lnTo>
                    <a:pt x="559" y="122"/>
                  </a:lnTo>
                  <a:lnTo>
                    <a:pt x="559" y="124"/>
                  </a:lnTo>
                  <a:lnTo>
                    <a:pt x="561" y="124"/>
                  </a:lnTo>
                  <a:lnTo>
                    <a:pt x="561" y="126"/>
                  </a:lnTo>
                  <a:lnTo>
                    <a:pt x="561" y="128"/>
                  </a:lnTo>
                  <a:lnTo>
                    <a:pt x="559" y="129"/>
                  </a:lnTo>
                  <a:lnTo>
                    <a:pt x="561" y="129"/>
                  </a:lnTo>
                  <a:lnTo>
                    <a:pt x="561" y="131"/>
                  </a:lnTo>
                  <a:lnTo>
                    <a:pt x="561" y="133"/>
                  </a:lnTo>
                  <a:lnTo>
                    <a:pt x="564" y="136"/>
                  </a:lnTo>
                  <a:lnTo>
                    <a:pt x="564" y="138"/>
                  </a:lnTo>
                  <a:lnTo>
                    <a:pt x="562" y="140"/>
                  </a:lnTo>
                  <a:lnTo>
                    <a:pt x="561" y="142"/>
                  </a:lnTo>
                  <a:lnTo>
                    <a:pt x="559" y="142"/>
                  </a:lnTo>
                  <a:lnTo>
                    <a:pt x="559" y="145"/>
                  </a:lnTo>
                  <a:lnTo>
                    <a:pt x="559" y="147"/>
                  </a:lnTo>
                  <a:lnTo>
                    <a:pt x="559" y="150"/>
                  </a:lnTo>
                  <a:lnTo>
                    <a:pt x="559" y="154"/>
                  </a:lnTo>
                  <a:lnTo>
                    <a:pt x="557" y="156"/>
                  </a:lnTo>
                  <a:lnTo>
                    <a:pt x="557" y="157"/>
                  </a:lnTo>
                  <a:lnTo>
                    <a:pt x="555" y="157"/>
                  </a:lnTo>
                  <a:lnTo>
                    <a:pt x="554" y="157"/>
                  </a:lnTo>
                  <a:lnTo>
                    <a:pt x="554" y="159"/>
                  </a:lnTo>
                  <a:lnTo>
                    <a:pt x="552" y="161"/>
                  </a:lnTo>
                  <a:lnTo>
                    <a:pt x="552" y="166"/>
                  </a:lnTo>
                  <a:lnTo>
                    <a:pt x="552" y="168"/>
                  </a:lnTo>
                  <a:lnTo>
                    <a:pt x="554" y="173"/>
                  </a:lnTo>
                  <a:lnTo>
                    <a:pt x="554" y="175"/>
                  </a:lnTo>
                  <a:lnTo>
                    <a:pt x="557" y="175"/>
                  </a:lnTo>
                  <a:lnTo>
                    <a:pt x="559" y="176"/>
                  </a:lnTo>
                  <a:lnTo>
                    <a:pt x="559" y="178"/>
                  </a:lnTo>
                  <a:lnTo>
                    <a:pt x="557" y="180"/>
                  </a:lnTo>
                  <a:lnTo>
                    <a:pt x="557" y="182"/>
                  </a:lnTo>
                  <a:lnTo>
                    <a:pt x="559" y="182"/>
                  </a:lnTo>
                  <a:lnTo>
                    <a:pt x="562" y="180"/>
                  </a:lnTo>
                  <a:lnTo>
                    <a:pt x="564" y="180"/>
                  </a:lnTo>
                  <a:lnTo>
                    <a:pt x="564" y="182"/>
                  </a:lnTo>
                  <a:lnTo>
                    <a:pt x="564" y="185"/>
                  </a:lnTo>
                  <a:lnTo>
                    <a:pt x="566" y="187"/>
                  </a:lnTo>
                  <a:lnTo>
                    <a:pt x="566" y="189"/>
                  </a:lnTo>
                  <a:lnTo>
                    <a:pt x="564" y="189"/>
                  </a:lnTo>
                  <a:lnTo>
                    <a:pt x="562" y="189"/>
                  </a:lnTo>
                  <a:lnTo>
                    <a:pt x="562" y="190"/>
                  </a:lnTo>
                  <a:lnTo>
                    <a:pt x="564" y="190"/>
                  </a:lnTo>
                  <a:lnTo>
                    <a:pt x="566" y="192"/>
                  </a:lnTo>
                  <a:lnTo>
                    <a:pt x="568" y="194"/>
                  </a:lnTo>
                  <a:lnTo>
                    <a:pt x="568" y="196"/>
                  </a:lnTo>
                  <a:lnTo>
                    <a:pt x="568" y="199"/>
                  </a:lnTo>
                  <a:lnTo>
                    <a:pt x="566" y="199"/>
                  </a:lnTo>
                  <a:lnTo>
                    <a:pt x="566" y="203"/>
                  </a:lnTo>
                  <a:lnTo>
                    <a:pt x="564" y="204"/>
                  </a:lnTo>
                  <a:lnTo>
                    <a:pt x="562" y="206"/>
                  </a:lnTo>
                  <a:lnTo>
                    <a:pt x="561" y="210"/>
                  </a:lnTo>
                  <a:lnTo>
                    <a:pt x="559" y="210"/>
                  </a:lnTo>
                  <a:lnTo>
                    <a:pt x="557" y="211"/>
                  </a:lnTo>
                  <a:lnTo>
                    <a:pt x="555" y="213"/>
                  </a:lnTo>
                  <a:lnTo>
                    <a:pt x="554" y="215"/>
                  </a:lnTo>
                  <a:lnTo>
                    <a:pt x="552" y="215"/>
                  </a:lnTo>
                  <a:lnTo>
                    <a:pt x="550" y="218"/>
                  </a:lnTo>
                  <a:lnTo>
                    <a:pt x="548" y="220"/>
                  </a:lnTo>
                  <a:lnTo>
                    <a:pt x="548" y="222"/>
                  </a:lnTo>
                  <a:lnTo>
                    <a:pt x="548" y="224"/>
                  </a:lnTo>
                  <a:lnTo>
                    <a:pt x="548" y="225"/>
                  </a:lnTo>
                  <a:lnTo>
                    <a:pt x="552" y="225"/>
                  </a:lnTo>
                  <a:lnTo>
                    <a:pt x="554" y="225"/>
                  </a:lnTo>
                  <a:lnTo>
                    <a:pt x="555" y="225"/>
                  </a:lnTo>
                  <a:lnTo>
                    <a:pt x="557" y="225"/>
                  </a:lnTo>
                  <a:lnTo>
                    <a:pt x="557" y="224"/>
                  </a:lnTo>
                  <a:lnTo>
                    <a:pt x="557" y="222"/>
                  </a:lnTo>
                  <a:lnTo>
                    <a:pt x="559" y="222"/>
                  </a:lnTo>
                  <a:lnTo>
                    <a:pt x="561" y="222"/>
                  </a:lnTo>
                  <a:lnTo>
                    <a:pt x="561" y="220"/>
                  </a:lnTo>
                  <a:lnTo>
                    <a:pt x="562" y="220"/>
                  </a:lnTo>
                  <a:lnTo>
                    <a:pt x="564" y="220"/>
                  </a:lnTo>
                  <a:lnTo>
                    <a:pt x="566" y="218"/>
                  </a:lnTo>
                  <a:lnTo>
                    <a:pt x="568" y="218"/>
                  </a:lnTo>
                  <a:lnTo>
                    <a:pt x="569" y="218"/>
                  </a:lnTo>
                  <a:lnTo>
                    <a:pt x="569" y="217"/>
                  </a:lnTo>
                  <a:lnTo>
                    <a:pt x="571" y="217"/>
                  </a:lnTo>
                  <a:lnTo>
                    <a:pt x="571" y="218"/>
                  </a:lnTo>
                  <a:lnTo>
                    <a:pt x="573" y="218"/>
                  </a:lnTo>
                  <a:lnTo>
                    <a:pt x="573" y="220"/>
                  </a:lnTo>
                  <a:lnTo>
                    <a:pt x="573" y="222"/>
                  </a:lnTo>
                  <a:lnTo>
                    <a:pt x="575" y="222"/>
                  </a:lnTo>
                  <a:lnTo>
                    <a:pt x="576" y="222"/>
                  </a:lnTo>
                  <a:lnTo>
                    <a:pt x="578" y="222"/>
                  </a:lnTo>
                  <a:lnTo>
                    <a:pt x="578" y="224"/>
                  </a:lnTo>
                  <a:lnTo>
                    <a:pt x="578" y="225"/>
                  </a:lnTo>
                  <a:lnTo>
                    <a:pt x="578" y="227"/>
                  </a:lnTo>
                  <a:lnTo>
                    <a:pt x="580" y="231"/>
                  </a:lnTo>
                  <a:lnTo>
                    <a:pt x="582" y="232"/>
                  </a:lnTo>
                  <a:lnTo>
                    <a:pt x="585" y="232"/>
                  </a:lnTo>
                  <a:lnTo>
                    <a:pt x="587" y="232"/>
                  </a:lnTo>
                  <a:lnTo>
                    <a:pt x="587" y="234"/>
                  </a:lnTo>
                  <a:lnTo>
                    <a:pt x="589" y="234"/>
                  </a:lnTo>
                  <a:lnTo>
                    <a:pt x="590" y="234"/>
                  </a:lnTo>
                  <a:lnTo>
                    <a:pt x="594" y="239"/>
                  </a:lnTo>
                  <a:lnTo>
                    <a:pt x="596" y="241"/>
                  </a:lnTo>
                  <a:lnTo>
                    <a:pt x="594" y="243"/>
                  </a:lnTo>
                  <a:lnTo>
                    <a:pt x="596" y="244"/>
                  </a:lnTo>
                  <a:lnTo>
                    <a:pt x="597" y="244"/>
                  </a:lnTo>
                  <a:lnTo>
                    <a:pt x="597" y="243"/>
                  </a:lnTo>
                  <a:lnTo>
                    <a:pt x="599" y="244"/>
                  </a:lnTo>
                  <a:lnTo>
                    <a:pt x="599" y="246"/>
                  </a:lnTo>
                  <a:lnTo>
                    <a:pt x="599" y="248"/>
                  </a:lnTo>
                  <a:lnTo>
                    <a:pt x="601" y="248"/>
                  </a:lnTo>
                  <a:lnTo>
                    <a:pt x="602" y="250"/>
                  </a:lnTo>
                  <a:lnTo>
                    <a:pt x="604" y="250"/>
                  </a:lnTo>
                  <a:lnTo>
                    <a:pt x="608" y="250"/>
                  </a:lnTo>
                  <a:lnTo>
                    <a:pt x="609" y="248"/>
                  </a:lnTo>
                  <a:lnTo>
                    <a:pt x="609" y="250"/>
                  </a:lnTo>
                  <a:lnTo>
                    <a:pt x="611" y="250"/>
                  </a:lnTo>
                  <a:lnTo>
                    <a:pt x="613" y="250"/>
                  </a:lnTo>
                  <a:lnTo>
                    <a:pt x="615" y="250"/>
                  </a:lnTo>
                  <a:lnTo>
                    <a:pt x="616" y="248"/>
                  </a:lnTo>
                  <a:lnTo>
                    <a:pt x="618" y="248"/>
                  </a:lnTo>
                  <a:lnTo>
                    <a:pt x="620" y="250"/>
                  </a:lnTo>
                  <a:lnTo>
                    <a:pt x="620" y="248"/>
                  </a:lnTo>
                  <a:lnTo>
                    <a:pt x="620" y="250"/>
                  </a:lnTo>
                  <a:lnTo>
                    <a:pt x="620" y="251"/>
                  </a:lnTo>
                  <a:lnTo>
                    <a:pt x="622" y="251"/>
                  </a:lnTo>
                  <a:lnTo>
                    <a:pt x="622" y="253"/>
                  </a:lnTo>
                  <a:lnTo>
                    <a:pt x="620" y="258"/>
                  </a:lnTo>
                  <a:lnTo>
                    <a:pt x="620" y="264"/>
                  </a:lnTo>
                  <a:lnTo>
                    <a:pt x="622" y="271"/>
                  </a:lnTo>
                  <a:lnTo>
                    <a:pt x="622" y="272"/>
                  </a:lnTo>
                  <a:lnTo>
                    <a:pt x="623" y="272"/>
                  </a:lnTo>
                  <a:lnTo>
                    <a:pt x="627" y="274"/>
                  </a:lnTo>
                  <a:lnTo>
                    <a:pt x="627" y="276"/>
                  </a:lnTo>
                  <a:lnTo>
                    <a:pt x="627" y="278"/>
                  </a:lnTo>
                  <a:lnTo>
                    <a:pt x="630" y="279"/>
                  </a:lnTo>
                  <a:lnTo>
                    <a:pt x="632" y="279"/>
                  </a:lnTo>
                  <a:lnTo>
                    <a:pt x="634" y="279"/>
                  </a:lnTo>
                  <a:lnTo>
                    <a:pt x="636" y="278"/>
                  </a:lnTo>
                  <a:lnTo>
                    <a:pt x="639" y="278"/>
                  </a:lnTo>
                  <a:lnTo>
                    <a:pt x="641" y="278"/>
                  </a:lnTo>
                  <a:lnTo>
                    <a:pt x="644" y="276"/>
                  </a:lnTo>
                  <a:lnTo>
                    <a:pt x="646" y="276"/>
                  </a:lnTo>
                  <a:lnTo>
                    <a:pt x="644" y="283"/>
                  </a:lnTo>
                  <a:lnTo>
                    <a:pt x="646" y="285"/>
                  </a:lnTo>
                  <a:lnTo>
                    <a:pt x="646" y="286"/>
                  </a:lnTo>
                  <a:lnTo>
                    <a:pt x="646" y="290"/>
                  </a:lnTo>
                  <a:lnTo>
                    <a:pt x="648" y="290"/>
                  </a:lnTo>
                  <a:lnTo>
                    <a:pt x="651" y="292"/>
                  </a:lnTo>
                  <a:lnTo>
                    <a:pt x="653" y="292"/>
                  </a:lnTo>
                  <a:lnTo>
                    <a:pt x="655" y="292"/>
                  </a:lnTo>
                  <a:lnTo>
                    <a:pt x="655" y="293"/>
                  </a:lnTo>
                  <a:lnTo>
                    <a:pt x="653" y="293"/>
                  </a:lnTo>
                  <a:lnTo>
                    <a:pt x="655" y="293"/>
                  </a:lnTo>
                  <a:lnTo>
                    <a:pt x="655" y="295"/>
                  </a:lnTo>
                  <a:lnTo>
                    <a:pt x="655" y="297"/>
                  </a:lnTo>
                  <a:lnTo>
                    <a:pt x="655" y="298"/>
                  </a:lnTo>
                  <a:lnTo>
                    <a:pt x="655" y="300"/>
                  </a:lnTo>
                  <a:lnTo>
                    <a:pt x="653" y="300"/>
                  </a:lnTo>
                  <a:lnTo>
                    <a:pt x="653" y="302"/>
                  </a:lnTo>
                  <a:lnTo>
                    <a:pt x="651" y="304"/>
                  </a:lnTo>
                  <a:lnTo>
                    <a:pt x="651" y="305"/>
                  </a:lnTo>
                  <a:lnTo>
                    <a:pt x="651" y="307"/>
                  </a:lnTo>
                  <a:lnTo>
                    <a:pt x="650" y="307"/>
                  </a:lnTo>
                  <a:lnTo>
                    <a:pt x="650" y="309"/>
                  </a:lnTo>
                  <a:lnTo>
                    <a:pt x="650" y="311"/>
                  </a:lnTo>
                  <a:lnTo>
                    <a:pt x="648" y="311"/>
                  </a:lnTo>
                  <a:lnTo>
                    <a:pt x="648" y="312"/>
                  </a:lnTo>
                  <a:lnTo>
                    <a:pt x="648" y="314"/>
                  </a:lnTo>
                  <a:lnTo>
                    <a:pt x="648" y="316"/>
                  </a:lnTo>
                  <a:lnTo>
                    <a:pt x="646" y="316"/>
                  </a:lnTo>
                  <a:lnTo>
                    <a:pt x="646" y="318"/>
                  </a:lnTo>
                  <a:lnTo>
                    <a:pt x="644" y="318"/>
                  </a:lnTo>
                  <a:lnTo>
                    <a:pt x="644" y="319"/>
                  </a:lnTo>
                  <a:lnTo>
                    <a:pt x="644" y="321"/>
                  </a:lnTo>
                  <a:lnTo>
                    <a:pt x="646" y="321"/>
                  </a:lnTo>
                  <a:lnTo>
                    <a:pt x="644" y="321"/>
                  </a:lnTo>
                  <a:lnTo>
                    <a:pt x="644" y="323"/>
                  </a:lnTo>
                  <a:lnTo>
                    <a:pt x="643" y="323"/>
                  </a:lnTo>
                  <a:lnTo>
                    <a:pt x="643" y="325"/>
                  </a:lnTo>
                  <a:lnTo>
                    <a:pt x="644" y="325"/>
                  </a:lnTo>
                  <a:lnTo>
                    <a:pt x="644" y="326"/>
                  </a:lnTo>
                  <a:lnTo>
                    <a:pt x="643" y="326"/>
                  </a:lnTo>
                  <a:lnTo>
                    <a:pt x="643" y="328"/>
                  </a:lnTo>
                  <a:lnTo>
                    <a:pt x="641" y="328"/>
                  </a:lnTo>
                  <a:lnTo>
                    <a:pt x="641" y="330"/>
                  </a:lnTo>
                  <a:lnTo>
                    <a:pt x="643" y="330"/>
                  </a:lnTo>
                  <a:lnTo>
                    <a:pt x="643" y="332"/>
                  </a:lnTo>
                  <a:lnTo>
                    <a:pt x="641" y="332"/>
                  </a:lnTo>
                  <a:lnTo>
                    <a:pt x="641" y="333"/>
                  </a:lnTo>
                  <a:lnTo>
                    <a:pt x="641" y="335"/>
                  </a:lnTo>
                  <a:lnTo>
                    <a:pt x="639" y="335"/>
                  </a:lnTo>
                  <a:lnTo>
                    <a:pt x="639" y="337"/>
                  </a:lnTo>
                  <a:lnTo>
                    <a:pt x="637" y="339"/>
                  </a:lnTo>
                  <a:lnTo>
                    <a:pt x="636" y="339"/>
                  </a:lnTo>
                  <a:lnTo>
                    <a:pt x="634" y="339"/>
                  </a:lnTo>
                  <a:lnTo>
                    <a:pt x="632" y="339"/>
                  </a:lnTo>
                  <a:lnTo>
                    <a:pt x="630" y="339"/>
                  </a:lnTo>
                  <a:lnTo>
                    <a:pt x="630" y="340"/>
                  </a:lnTo>
                  <a:lnTo>
                    <a:pt x="630" y="342"/>
                  </a:lnTo>
                  <a:lnTo>
                    <a:pt x="629" y="342"/>
                  </a:lnTo>
                  <a:lnTo>
                    <a:pt x="627" y="344"/>
                  </a:lnTo>
                  <a:lnTo>
                    <a:pt x="625" y="346"/>
                  </a:lnTo>
                  <a:lnTo>
                    <a:pt x="625" y="347"/>
                  </a:lnTo>
                  <a:lnTo>
                    <a:pt x="623" y="347"/>
                  </a:lnTo>
                  <a:lnTo>
                    <a:pt x="622" y="349"/>
                  </a:lnTo>
                  <a:lnTo>
                    <a:pt x="620" y="349"/>
                  </a:lnTo>
                  <a:lnTo>
                    <a:pt x="618" y="351"/>
                  </a:lnTo>
                  <a:lnTo>
                    <a:pt x="618" y="353"/>
                  </a:lnTo>
                  <a:lnTo>
                    <a:pt x="616" y="353"/>
                  </a:lnTo>
                  <a:lnTo>
                    <a:pt x="616" y="354"/>
                  </a:lnTo>
                  <a:lnTo>
                    <a:pt x="615" y="354"/>
                  </a:lnTo>
                  <a:lnTo>
                    <a:pt x="615" y="356"/>
                  </a:lnTo>
                  <a:lnTo>
                    <a:pt x="615" y="358"/>
                  </a:lnTo>
                  <a:lnTo>
                    <a:pt x="613" y="358"/>
                  </a:lnTo>
                  <a:lnTo>
                    <a:pt x="613" y="359"/>
                  </a:lnTo>
                  <a:lnTo>
                    <a:pt x="611" y="359"/>
                  </a:lnTo>
                  <a:lnTo>
                    <a:pt x="611" y="361"/>
                  </a:lnTo>
                  <a:lnTo>
                    <a:pt x="609" y="363"/>
                  </a:lnTo>
                  <a:lnTo>
                    <a:pt x="609" y="365"/>
                  </a:lnTo>
                  <a:lnTo>
                    <a:pt x="609" y="366"/>
                  </a:lnTo>
                  <a:lnTo>
                    <a:pt x="609" y="368"/>
                  </a:lnTo>
                  <a:lnTo>
                    <a:pt x="608" y="368"/>
                  </a:lnTo>
                  <a:lnTo>
                    <a:pt x="609" y="370"/>
                  </a:lnTo>
                  <a:lnTo>
                    <a:pt x="609" y="372"/>
                  </a:lnTo>
                  <a:lnTo>
                    <a:pt x="608" y="372"/>
                  </a:lnTo>
                  <a:lnTo>
                    <a:pt x="608" y="373"/>
                  </a:lnTo>
                  <a:lnTo>
                    <a:pt x="608" y="375"/>
                  </a:lnTo>
                  <a:lnTo>
                    <a:pt x="608" y="377"/>
                  </a:lnTo>
                  <a:lnTo>
                    <a:pt x="606" y="377"/>
                  </a:lnTo>
                  <a:lnTo>
                    <a:pt x="606" y="379"/>
                  </a:lnTo>
                  <a:lnTo>
                    <a:pt x="604" y="379"/>
                  </a:lnTo>
                  <a:lnTo>
                    <a:pt x="604" y="380"/>
                  </a:lnTo>
                  <a:lnTo>
                    <a:pt x="604" y="382"/>
                  </a:lnTo>
                  <a:lnTo>
                    <a:pt x="604" y="384"/>
                  </a:lnTo>
                  <a:lnTo>
                    <a:pt x="604" y="386"/>
                  </a:lnTo>
                  <a:lnTo>
                    <a:pt x="606" y="386"/>
                  </a:lnTo>
                  <a:lnTo>
                    <a:pt x="608" y="386"/>
                  </a:lnTo>
                  <a:lnTo>
                    <a:pt x="606" y="387"/>
                  </a:lnTo>
                  <a:lnTo>
                    <a:pt x="604" y="389"/>
                  </a:lnTo>
                  <a:lnTo>
                    <a:pt x="602" y="391"/>
                  </a:lnTo>
                  <a:lnTo>
                    <a:pt x="601" y="393"/>
                  </a:lnTo>
                  <a:lnTo>
                    <a:pt x="599" y="393"/>
                  </a:lnTo>
                  <a:lnTo>
                    <a:pt x="597" y="389"/>
                  </a:lnTo>
                  <a:lnTo>
                    <a:pt x="596" y="389"/>
                  </a:lnTo>
                  <a:lnTo>
                    <a:pt x="594" y="387"/>
                  </a:lnTo>
                  <a:lnTo>
                    <a:pt x="592" y="387"/>
                  </a:lnTo>
                  <a:lnTo>
                    <a:pt x="590" y="386"/>
                  </a:lnTo>
                  <a:lnTo>
                    <a:pt x="589" y="386"/>
                  </a:lnTo>
                  <a:lnTo>
                    <a:pt x="589" y="384"/>
                  </a:lnTo>
                  <a:lnTo>
                    <a:pt x="585" y="384"/>
                  </a:lnTo>
                  <a:lnTo>
                    <a:pt x="583" y="384"/>
                  </a:lnTo>
                  <a:lnTo>
                    <a:pt x="582" y="384"/>
                  </a:lnTo>
                  <a:lnTo>
                    <a:pt x="580" y="384"/>
                  </a:lnTo>
                  <a:lnTo>
                    <a:pt x="578" y="384"/>
                  </a:lnTo>
                  <a:lnTo>
                    <a:pt x="576" y="384"/>
                  </a:lnTo>
                  <a:lnTo>
                    <a:pt x="575" y="384"/>
                  </a:lnTo>
                  <a:lnTo>
                    <a:pt x="573" y="384"/>
                  </a:lnTo>
                  <a:lnTo>
                    <a:pt x="571" y="384"/>
                  </a:lnTo>
                  <a:lnTo>
                    <a:pt x="569" y="384"/>
                  </a:lnTo>
                  <a:lnTo>
                    <a:pt x="568" y="384"/>
                  </a:lnTo>
                  <a:lnTo>
                    <a:pt x="566" y="384"/>
                  </a:lnTo>
                  <a:lnTo>
                    <a:pt x="564" y="386"/>
                  </a:lnTo>
                  <a:lnTo>
                    <a:pt x="562" y="386"/>
                  </a:lnTo>
                  <a:lnTo>
                    <a:pt x="561" y="384"/>
                  </a:lnTo>
                  <a:lnTo>
                    <a:pt x="559" y="384"/>
                  </a:lnTo>
                  <a:lnTo>
                    <a:pt x="555" y="386"/>
                  </a:lnTo>
                  <a:lnTo>
                    <a:pt x="554" y="387"/>
                  </a:lnTo>
                  <a:lnTo>
                    <a:pt x="554" y="391"/>
                  </a:lnTo>
                  <a:lnTo>
                    <a:pt x="554" y="394"/>
                  </a:lnTo>
                  <a:lnTo>
                    <a:pt x="552" y="396"/>
                  </a:lnTo>
                  <a:lnTo>
                    <a:pt x="554" y="398"/>
                  </a:lnTo>
                  <a:lnTo>
                    <a:pt x="552" y="398"/>
                  </a:lnTo>
                  <a:lnTo>
                    <a:pt x="554" y="400"/>
                  </a:lnTo>
                  <a:lnTo>
                    <a:pt x="552" y="400"/>
                  </a:lnTo>
                  <a:lnTo>
                    <a:pt x="552" y="401"/>
                  </a:lnTo>
                  <a:lnTo>
                    <a:pt x="548" y="407"/>
                  </a:lnTo>
                  <a:lnTo>
                    <a:pt x="545" y="412"/>
                  </a:lnTo>
                  <a:lnTo>
                    <a:pt x="538" y="420"/>
                  </a:lnTo>
                  <a:lnTo>
                    <a:pt x="536" y="422"/>
                  </a:lnTo>
                  <a:lnTo>
                    <a:pt x="536" y="426"/>
                  </a:lnTo>
                  <a:lnTo>
                    <a:pt x="536" y="427"/>
                  </a:lnTo>
                  <a:lnTo>
                    <a:pt x="536" y="429"/>
                  </a:lnTo>
                  <a:lnTo>
                    <a:pt x="531" y="433"/>
                  </a:lnTo>
                  <a:lnTo>
                    <a:pt x="529" y="434"/>
                  </a:lnTo>
                  <a:lnTo>
                    <a:pt x="528" y="438"/>
                  </a:lnTo>
                  <a:lnTo>
                    <a:pt x="526" y="440"/>
                  </a:lnTo>
                  <a:lnTo>
                    <a:pt x="522" y="445"/>
                  </a:lnTo>
                  <a:lnTo>
                    <a:pt x="521" y="448"/>
                  </a:lnTo>
                  <a:lnTo>
                    <a:pt x="519" y="450"/>
                  </a:lnTo>
                  <a:lnTo>
                    <a:pt x="517" y="452"/>
                  </a:lnTo>
                  <a:lnTo>
                    <a:pt x="514" y="455"/>
                  </a:lnTo>
                  <a:lnTo>
                    <a:pt x="514" y="457"/>
                  </a:lnTo>
                  <a:lnTo>
                    <a:pt x="512" y="457"/>
                  </a:lnTo>
                  <a:lnTo>
                    <a:pt x="510" y="459"/>
                  </a:lnTo>
                  <a:lnTo>
                    <a:pt x="510" y="461"/>
                  </a:lnTo>
                  <a:lnTo>
                    <a:pt x="510" y="462"/>
                  </a:lnTo>
                  <a:lnTo>
                    <a:pt x="507" y="468"/>
                  </a:lnTo>
                  <a:lnTo>
                    <a:pt x="503" y="471"/>
                  </a:lnTo>
                  <a:lnTo>
                    <a:pt x="501" y="471"/>
                  </a:lnTo>
                  <a:lnTo>
                    <a:pt x="494" y="474"/>
                  </a:lnTo>
                  <a:lnTo>
                    <a:pt x="493" y="474"/>
                  </a:lnTo>
                  <a:lnTo>
                    <a:pt x="472" y="501"/>
                  </a:lnTo>
                  <a:lnTo>
                    <a:pt x="465" y="511"/>
                  </a:lnTo>
                  <a:lnTo>
                    <a:pt x="463" y="511"/>
                  </a:lnTo>
                  <a:lnTo>
                    <a:pt x="461" y="515"/>
                  </a:lnTo>
                  <a:lnTo>
                    <a:pt x="460" y="516"/>
                  </a:lnTo>
                  <a:lnTo>
                    <a:pt x="458" y="516"/>
                  </a:lnTo>
                  <a:lnTo>
                    <a:pt x="456" y="518"/>
                  </a:lnTo>
                  <a:lnTo>
                    <a:pt x="456" y="522"/>
                  </a:lnTo>
                  <a:lnTo>
                    <a:pt x="453" y="527"/>
                  </a:lnTo>
                  <a:lnTo>
                    <a:pt x="451" y="530"/>
                  </a:lnTo>
                  <a:lnTo>
                    <a:pt x="451" y="534"/>
                  </a:lnTo>
                  <a:lnTo>
                    <a:pt x="449" y="535"/>
                  </a:lnTo>
                  <a:lnTo>
                    <a:pt x="447" y="541"/>
                  </a:lnTo>
                  <a:lnTo>
                    <a:pt x="439" y="558"/>
                  </a:lnTo>
                  <a:lnTo>
                    <a:pt x="437" y="560"/>
                  </a:lnTo>
                  <a:lnTo>
                    <a:pt x="439" y="563"/>
                  </a:lnTo>
                  <a:lnTo>
                    <a:pt x="442" y="583"/>
                  </a:lnTo>
                  <a:lnTo>
                    <a:pt x="446" y="593"/>
                  </a:lnTo>
                  <a:lnTo>
                    <a:pt x="444" y="602"/>
                  </a:lnTo>
                  <a:lnTo>
                    <a:pt x="444" y="603"/>
                  </a:lnTo>
                  <a:lnTo>
                    <a:pt x="428" y="637"/>
                  </a:lnTo>
                  <a:lnTo>
                    <a:pt x="423" y="640"/>
                  </a:lnTo>
                  <a:lnTo>
                    <a:pt x="421" y="644"/>
                  </a:lnTo>
                  <a:lnTo>
                    <a:pt x="420" y="644"/>
                  </a:lnTo>
                  <a:lnTo>
                    <a:pt x="420" y="645"/>
                  </a:lnTo>
                  <a:lnTo>
                    <a:pt x="418" y="645"/>
                  </a:lnTo>
                  <a:lnTo>
                    <a:pt x="416" y="644"/>
                  </a:lnTo>
                  <a:lnTo>
                    <a:pt x="414" y="642"/>
                  </a:lnTo>
                  <a:lnTo>
                    <a:pt x="413" y="640"/>
                  </a:lnTo>
                  <a:lnTo>
                    <a:pt x="411" y="638"/>
                  </a:lnTo>
                  <a:lnTo>
                    <a:pt x="409" y="638"/>
                  </a:lnTo>
                  <a:lnTo>
                    <a:pt x="409" y="637"/>
                  </a:lnTo>
                  <a:lnTo>
                    <a:pt x="407" y="637"/>
                  </a:lnTo>
                  <a:lnTo>
                    <a:pt x="406" y="637"/>
                  </a:lnTo>
                  <a:lnTo>
                    <a:pt x="406" y="635"/>
                  </a:lnTo>
                  <a:lnTo>
                    <a:pt x="404" y="633"/>
                  </a:lnTo>
                  <a:lnTo>
                    <a:pt x="402" y="633"/>
                  </a:lnTo>
                  <a:lnTo>
                    <a:pt x="400" y="633"/>
                  </a:lnTo>
                  <a:lnTo>
                    <a:pt x="400" y="631"/>
                  </a:lnTo>
                  <a:lnTo>
                    <a:pt x="399" y="631"/>
                  </a:lnTo>
                  <a:lnTo>
                    <a:pt x="397" y="631"/>
                  </a:lnTo>
                  <a:lnTo>
                    <a:pt x="395" y="631"/>
                  </a:lnTo>
                  <a:lnTo>
                    <a:pt x="393" y="631"/>
                  </a:lnTo>
                  <a:lnTo>
                    <a:pt x="392" y="630"/>
                  </a:lnTo>
                  <a:lnTo>
                    <a:pt x="388" y="630"/>
                  </a:lnTo>
                  <a:lnTo>
                    <a:pt x="388" y="628"/>
                  </a:lnTo>
                  <a:lnTo>
                    <a:pt x="386" y="628"/>
                  </a:lnTo>
                  <a:lnTo>
                    <a:pt x="385" y="626"/>
                  </a:lnTo>
                  <a:lnTo>
                    <a:pt x="381" y="626"/>
                  </a:lnTo>
                  <a:lnTo>
                    <a:pt x="378" y="626"/>
                  </a:lnTo>
                  <a:lnTo>
                    <a:pt x="374" y="624"/>
                  </a:lnTo>
                  <a:lnTo>
                    <a:pt x="373" y="624"/>
                  </a:lnTo>
                  <a:lnTo>
                    <a:pt x="371" y="624"/>
                  </a:lnTo>
                  <a:lnTo>
                    <a:pt x="369" y="626"/>
                  </a:lnTo>
                  <a:lnTo>
                    <a:pt x="364" y="626"/>
                  </a:lnTo>
                  <a:lnTo>
                    <a:pt x="362" y="626"/>
                  </a:lnTo>
                  <a:lnTo>
                    <a:pt x="360" y="626"/>
                  </a:lnTo>
                  <a:lnTo>
                    <a:pt x="357" y="626"/>
                  </a:lnTo>
                  <a:lnTo>
                    <a:pt x="355" y="628"/>
                  </a:lnTo>
                  <a:lnTo>
                    <a:pt x="353" y="630"/>
                  </a:lnTo>
                  <a:lnTo>
                    <a:pt x="352" y="631"/>
                  </a:lnTo>
                  <a:lnTo>
                    <a:pt x="350" y="633"/>
                  </a:lnTo>
                  <a:lnTo>
                    <a:pt x="348" y="633"/>
                  </a:lnTo>
                  <a:lnTo>
                    <a:pt x="346" y="631"/>
                  </a:lnTo>
                  <a:lnTo>
                    <a:pt x="345" y="628"/>
                  </a:lnTo>
                  <a:lnTo>
                    <a:pt x="341" y="624"/>
                  </a:lnTo>
                  <a:lnTo>
                    <a:pt x="338" y="617"/>
                  </a:lnTo>
                  <a:lnTo>
                    <a:pt x="336" y="616"/>
                  </a:lnTo>
                  <a:lnTo>
                    <a:pt x="331" y="614"/>
                  </a:lnTo>
                  <a:lnTo>
                    <a:pt x="327" y="614"/>
                  </a:lnTo>
                  <a:lnTo>
                    <a:pt x="324" y="616"/>
                  </a:lnTo>
                  <a:lnTo>
                    <a:pt x="320" y="617"/>
                  </a:lnTo>
                  <a:lnTo>
                    <a:pt x="319" y="619"/>
                  </a:lnTo>
                  <a:lnTo>
                    <a:pt x="319" y="621"/>
                  </a:lnTo>
                  <a:lnTo>
                    <a:pt x="317" y="621"/>
                  </a:lnTo>
                  <a:lnTo>
                    <a:pt x="317" y="623"/>
                  </a:lnTo>
                  <a:lnTo>
                    <a:pt x="315" y="624"/>
                  </a:lnTo>
                  <a:lnTo>
                    <a:pt x="313" y="624"/>
                  </a:lnTo>
                  <a:lnTo>
                    <a:pt x="313" y="626"/>
                  </a:lnTo>
                  <a:lnTo>
                    <a:pt x="312" y="626"/>
                  </a:lnTo>
                  <a:lnTo>
                    <a:pt x="310" y="628"/>
                  </a:lnTo>
                  <a:lnTo>
                    <a:pt x="308" y="628"/>
                  </a:lnTo>
                  <a:lnTo>
                    <a:pt x="306" y="628"/>
                  </a:lnTo>
                  <a:lnTo>
                    <a:pt x="303" y="630"/>
                  </a:lnTo>
                  <a:lnTo>
                    <a:pt x="301" y="630"/>
                  </a:lnTo>
                  <a:lnTo>
                    <a:pt x="299" y="630"/>
                  </a:lnTo>
                  <a:lnTo>
                    <a:pt x="298" y="631"/>
                  </a:lnTo>
                  <a:lnTo>
                    <a:pt x="296" y="631"/>
                  </a:lnTo>
                  <a:lnTo>
                    <a:pt x="294" y="633"/>
                  </a:lnTo>
                  <a:lnTo>
                    <a:pt x="292" y="633"/>
                  </a:lnTo>
                  <a:lnTo>
                    <a:pt x="291" y="633"/>
                  </a:lnTo>
                  <a:lnTo>
                    <a:pt x="289" y="633"/>
                  </a:lnTo>
                  <a:lnTo>
                    <a:pt x="287" y="633"/>
                  </a:lnTo>
                  <a:lnTo>
                    <a:pt x="285" y="633"/>
                  </a:lnTo>
                  <a:lnTo>
                    <a:pt x="284" y="633"/>
                  </a:lnTo>
                  <a:lnTo>
                    <a:pt x="282" y="635"/>
                  </a:lnTo>
                  <a:lnTo>
                    <a:pt x="280" y="635"/>
                  </a:lnTo>
                  <a:lnTo>
                    <a:pt x="278" y="635"/>
                  </a:lnTo>
                  <a:lnTo>
                    <a:pt x="278" y="637"/>
                  </a:lnTo>
                  <a:lnTo>
                    <a:pt x="277" y="637"/>
                  </a:lnTo>
                  <a:lnTo>
                    <a:pt x="273" y="637"/>
                  </a:lnTo>
                  <a:lnTo>
                    <a:pt x="271" y="638"/>
                  </a:lnTo>
                  <a:lnTo>
                    <a:pt x="270" y="638"/>
                  </a:lnTo>
                  <a:lnTo>
                    <a:pt x="268" y="638"/>
                  </a:lnTo>
                  <a:lnTo>
                    <a:pt x="266" y="640"/>
                  </a:lnTo>
                  <a:lnTo>
                    <a:pt x="264" y="640"/>
                  </a:lnTo>
                  <a:lnTo>
                    <a:pt x="263" y="642"/>
                  </a:lnTo>
                  <a:lnTo>
                    <a:pt x="261" y="642"/>
                  </a:lnTo>
                  <a:lnTo>
                    <a:pt x="259" y="644"/>
                  </a:lnTo>
                  <a:lnTo>
                    <a:pt x="258" y="644"/>
                  </a:lnTo>
                  <a:lnTo>
                    <a:pt x="256" y="644"/>
                  </a:lnTo>
                  <a:lnTo>
                    <a:pt x="252" y="644"/>
                  </a:lnTo>
                  <a:lnTo>
                    <a:pt x="252" y="645"/>
                  </a:lnTo>
                  <a:lnTo>
                    <a:pt x="251" y="645"/>
                  </a:lnTo>
                  <a:lnTo>
                    <a:pt x="249" y="645"/>
                  </a:lnTo>
                  <a:lnTo>
                    <a:pt x="247" y="645"/>
                  </a:lnTo>
                  <a:lnTo>
                    <a:pt x="245" y="645"/>
                  </a:lnTo>
                  <a:lnTo>
                    <a:pt x="245" y="644"/>
                  </a:lnTo>
                  <a:lnTo>
                    <a:pt x="244" y="644"/>
                  </a:lnTo>
                  <a:lnTo>
                    <a:pt x="244" y="640"/>
                  </a:lnTo>
                  <a:lnTo>
                    <a:pt x="242" y="640"/>
                  </a:lnTo>
                  <a:lnTo>
                    <a:pt x="240" y="637"/>
                  </a:lnTo>
                  <a:lnTo>
                    <a:pt x="238" y="633"/>
                  </a:lnTo>
                  <a:lnTo>
                    <a:pt x="238" y="631"/>
                  </a:lnTo>
                  <a:lnTo>
                    <a:pt x="237" y="628"/>
                  </a:lnTo>
                  <a:lnTo>
                    <a:pt x="235" y="626"/>
                  </a:lnTo>
                  <a:lnTo>
                    <a:pt x="233" y="624"/>
                  </a:lnTo>
                  <a:lnTo>
                    <a:pt x="231" y="624"/>
                  </a:lnTo>
                  <a:lnTo>
                    <a:pt x="231" y="623"/>
                  </a:lnTo>
                  <a:lnTo>
                    <a:pt x="230" y="621"/>
                  </a:lnTo>
                  <a:lnTo>
                    <a:pt x="228" y="621"/>
                  </a:lnTo>
                  <a:lnTo>
                    <a:pt x="226" y="621"/>
                  </a:lnTo>
                  <a:lnTo>
                    <a:pt x="226" y="619"/>
                  </a:lnTo>
                  <a:lnTo>
                    <a:pt x="223" y="619"/>
                  </a:lnTo>
                  <a:lnTo>
                    <a:pt x="221" y="619"/>
                  </a:lnTo>
                  <a:lnTo>
                    <a:pt x="219" y="619"/>
                  </a:lnTo>
                  <a:lnTo>
                    <a:pt x="217" y="619"/>
                  </a:lnTo>
                  <a:lnTo>
                    <a:pt x="217" y="617"/>
                  </a:lnTo>
                  <a:lnTo>
                    <a:pt x="216" y="617"/>
                  </a:lnTo>
                  <a:lnTo>
                    <a:pt x="214" y="617"/>
                  </a:lnTo>
                  <a:lnTo>
                    <a:pt x="212" y="617"/>
                  </a:lnTo>
                  <a:lnTo>
                    <a:pt x="210" y="617"/>
                  </a:lnTo>
                  <a:lnTo>
                    <a:pt x="209" y="617"/>
                  </a:lnTo>
                  <a:lnTo>
                    <a:pt x="207" y="616"/>
                  </a:lnTo>
                  <a:lnTo>
                    <a:pt x="205" y="614"/>
                  </a:lnTo>
                  <a:lnTo>
                    <a:pt x="204" y="612"/>
                  </a:lnTo>
                  <a:lnTo>
                    <a:pt x="202" y="612"/>
                  </a:lnTo>
                  <a:lnTo>
                    <a:pt x="202" y="610"/>
                  </a:lnTo>
                  <a:lnTo>
                    <a:pt x="200" y="610"/>
                  </a:lnTo>
                  <a:lnTo>
                    <a:pt x="200" y="609"/>
                  </a:lnTo>
                  <a:lnTo>
                    <a:pt x="198" y="607"/>
                  </a:lnTo>
                  <a:lnTo>
                    <a:pt x="200" y="605"/>
                  </a:lnTo>
                  <a:lnTo>
                    <a:pt x="200" y="603"/>
                  </a:lnTo>
                  <a:lnTo>
                    <a:pt x="200" y="602"/>
                  </a:lnTo>
                  <a:lnTo>
                    <a:pt x="200" y="600"/>
                  </a:lnTo>
                  <a:lnTo>
                    <a:pt x="200" y="598"/>
                  </a:lnTo>
                  <a:lnTo>
                    <a:pt x="202" y="596"/>
                  </a:lnTo>
                  <a:lnTo>
                    <a:pt x="202" y="595"/>
                  </a:lnTo>
                  <a:lnTo>
                    <a:pt x="200" y="595"/>
                  </a:lnTo>
                  <a:lnTo>
                    <a:pt x="200" y="593"/>
                  </a:lnTo>
                  <a:lnTo>
                    <a:pt x="198" y="593"/>
                  </a:lnTo>
                  <a:lnTo>
                    <a:pt x="195" y="591"/>
                  </a:lnTo>
                  <a:lnTo>
                    <a:pt x="193" y="590"/>
                  </a:lnTo>
                  <a:lnTo>
                    <a:pt x="193" y="588"/>
                  </a:lnTo>
                  <a:lnTo>
                    <a:pt x="193" y="586"/>
                  </a:lnTo>
                  <a:lnTo>
                    <a:pt x="191" y="586"/>
                  </a:lnTo>
                  <a:lnTo>
                    <a:pt x="190" y="584"/>
                  </a:lnTo>
                  <a:lnTo>
                    <a:pt x="188" y="584"/>
                  </a:lnTo>
                  <a:lnTo>
                    <a:pt x="188" y="583"/>
                  </a:lnTo>
                  <a:lnTo>
                    <a:pt x="186" y="583"/>
                  </a:lnTo>
                  <a:lnTo>
                    <a:pt x="186" y="581"/>
                  </a:lnTo>
                  <a:lnTo>
                    <a:pt x="184" y="579"/>
                  </a:lnTo>
                  <a:lnTo>
                    <a:pt x="183" y="577"/>
                  </a:lnTo>
                  <a:lnTo>
                    <a:pt x="181" y="577"/>
                  </a:lnTo>
                  <a:lnTo>
                    <a:pt x="181" y="576"/>
                  </a:lnTo>
                  <a:lnTo>
                    <a:pt x="179" y="576"/>
                  </a:lnTo>
                  <a:lnTo>
                    <a:pt x="176" y="577"/>
                  </a:lnTo>
                  <a:lnTo>
                    <a:pt x="174" y="577"/>
                  </a:lnTo>
                  <a:lnTo>
                    <a:pt x="172" y="579"/>
                  </a:lnTo>
                  <a:lnTo>
                    <a:pt x="170" y="579"/>
                  </a:lnTo>
                  <a:lnTo>
                    <a:pt x="169" y="579"/>
                  </a:lnTo>
                  <a:lnTo>
                    <a:pt x="163" y="577"/>
                  </a:lnTo>
                  <a:lnTo>
                    <a:pt x="160" y="576"/>
                  </a:lnTo>
                  <a:lnTo>
                    <a:pt x="156" y="574"/>
                  </a:lnTo>
                  <a:lnTo>
                    <a:pt x="156" y="572"/>
                  </a:lnTo>
                  <a:lnTo>
                    <a:pt x="155" y="572"/>
                  </a:lnTo>
                  <a:lnTo>
                    <a:pt x="153" y="572"/>
                  </a:lnTo>
                  <a:lnTo>
                    <a:pt x="151" y="572"/>
                  </a:lnTo>
                  <a:lnTo>
                    <a:pt x="150" y="572"/>
                  </a:lnTo>
                  <a:lnTo>
                    <a:pt x="148" y="572"/>
                  </a:lnTo>
                  <a:lnTo>
                    <a:pt x="146" y="572"/>
                  </a:lnTo>
                  <a:lnTo>
                    <a:pt x="144" y="572"/>
                  </a:lnTo>
                  <a:lnTo>
                    <a:pt x="143" y="572"/>
                  </a:lnTo>
                  <a:lnTo>
                    <a:pt x="141" y="572"/>
                  </a:lnTo>
                  <a:lnTo>
                    <a:pt x="139" y="574"/>
                  </a:lnTo>
                  <a:lnTo>
                    <a:pt x="137" y="574"/>
                  </a:lnTo>
                  <a:lnTo>
                    <a:pt x="137" y="576"/>
                  </a:lnTo>
                  <a:lnTo>
                    <a:pt x="136" y="576"/>
                  </a:lnTo>
                  <a:lnTo>
                    <a:pt x="134" y="576"/>
                  </a:lnTo>
                  <a:lnTo>
                    <a:pt x="134" y="577"/>
                  </a:lnTo>
                  <a:lnTo>
                    <a:pt x="132" y="579"/>
                  </a:lnTo>
                  <a:lnTo>
                    <a:pt x="130" y="579"/>
                  </a:lnTo>
                  <a:lnTo>
                    <a:pt x="127" y="579"/>
                  </a:lnTo>
                  <a:lnTo>
                    <a:pt x="127" y="581"/>
                  </a:lnTo>
                  <a:lnTo>
                    <a:pt x="125" y="581"/>
                  </a:lnTo>
                  <a:lnTo>
                    <a:pt x="123" y="581"/>
                  </a:lnTo>
                  <a:lnTo>
                    <a:pt x="122" y="581"/>
                  </a:lnTo>
                  <a:lnTo>
                    <a:pt x="122" y="583"/>
                  </a:lnTo>
                  <a:lnTo>
                    <a:pt x="120" y="583"/>
                  </a:lnTo>
                  <a:lnTo>
                    <a:pt x="118" y="584"/>
                  </a:lnTo>
                  <a:lnTo>
                    <a:pt x="116" y="584"/>
                  </a:lnTo>
                  <a:lnTo>
                    <a:pt x="115" y="584"/>
                  </a:lnTo>
                  <a:lnTo>
                    <a:pt x="113" y="584"/>
                  </a:lnTo>
                  <a:lnTo>
                    <a:pt x="109" y="584"/>
                  </a:lnTo>
                  <a:lnTo>
                    <a:pt x="104" y="584"/>
                  </a:lnTo>
                  <a:lnTo>
                    <a:pt x="102" y="584"/>
                  </a:lnTo>
                  <a:lnTo>
                    <a:pt x="101" y="583"/>
                  </a:lnTo>
                  <a:lnTo>
                    <a:pt x="99" y="583"/>
                  </a:lnTo>
                  <a:lnTo>
                    <a:pt x="97" y="583"/>
                  </a:lnTo>
                  <a:lnTo>
                    <a:pt x="96" y="583"/>
                  </a:lnTo>
                  <a:lnTo>
                    <a:pt x="94" y="583"/>
                  </a:lnTo>
                  <a:lnTo>
                    <a:pt x="92" y="584"/>
                  </a:lnTo>
                  <a:lnTo>
                    <a:pt x="90" y="584"/>
                  </a:lnTo>
                  <a:lnTo>
                    <a:pt x="89" y="583"/>
                  </a:lnTo>
                  <a:lnTo>
                    <a:pt x="87" y="583"/>
                  </a:lnTo>
                  <a:lnTo>
                    <a:pt x="87" y="584"/>
                  </a:lnTo>
                  <a:lnTo>
                    <a:pt x="85" y="584"/>
                  </a:lnTo>
                  <a:lnTo>
                    <a:pt x="82" y="584"/>
                  </a:lnTo>
                  <a:lnTo>
                    <a:pt x="80" y="584"/>
                  </a:lnTo>
                  <a:lnTo>
                    <a:pt x="78" y="584"/>
                  </a:lnTo>
                  <a:lnTo>
                    <a:pt x="78" y="583"/>
                  </a:lnTo>
                  <a:lnTo>
                    <a:pt x="76" y="583"/>
                  </a:lnTo>
                  <a:lnTo>
                    <a:pt x="75" y="583"/>
                  </a:lnTo>
                  <a:lnTo>
                    <a:pt x="73" y="583"/>
                  </a:lnTo>
                  <a:lnTo>
                    <a:pt x="71" y="583"/>
                  </a:lnTo>
                  <a:lnTo>
                    <a:pt x="71" y="584"/>
                  </a:lnTo>
                  <a:lnTo>
                    <a:pt x="69" y="584"/>
                  </a:lnTo>
                  <a:lnTo>
                    <a:pt x="68" y="584"/>
                  </a:lnTo>
                  <a:lnTo>
                    <a:pt x="64" y="584"/>
                  </a:lnTo>
                  <a:lnTo>
                    <a:pt x="62" y="584"/>
                  </a:lnTo>
                  <a:lnTo>
                    <a:pt x="61" y="584"/>
                  </a:lnTo>
                  <a:lnTo>
                    <a:pt x="61" y="586"/>
                  </a:lnTo>
                  <a:lnTo>
                    <a:pt x="59" y="588"/>
                  </a:lnTo>
                  <a:lnTo>
                    <a:pt x="55" y="590"/>
                  </a:lnTo>
                  <a:lnTo>
                    <a:pt x="55" y="591"/>
                  </a:lnTo>
                  <a:lnTo>
                    <a:pt x="54" y="593"/>
                  </a:lnTo>
                  <a:lnTo>
                    <a:pt x="52" y="595"/>
                  </a:lnTo>
                  <a:lnTo>
                    <a:pt x="50" y="595"/>
                  </a:lnTo>
                  <a:lnTo>
                    <a:pt x="47" y="593"/>
                  </a:lnTo>
                  <a:lnTo>
                    <a:pt x="45" y="593"/>
                  </a:lnTo>
                  <a:lnTo>
                    <a:pt x="43" y="593"/>
                  </a:lnTo>
                  <a:lnTo>
                    <a:pt x="42" y="593"/>
                  </a:lnTo>
                  <a:lnTo>
                    <a:pt x="40" y="593"/>
                  </a:lnTo>
                  <a:lnTo>
                    <a:pt x="38" y="593"/>
                  </a:lnTo>
                  <a:lnTo>
                    <a:pt x="38" y="591"/>
                  </a:lnTo>
                  <a:lnTo>
                    <a:pt x="38" y="590"/>
                  </a:lnTo>
                  <a:lnTo>
                    <a:pt x="36" y="590"/>
                  </a:lnTo>
                  <a:lnTo>
                    <a:pt x="35" y="588"/>
                  </a:lnTo>
                  <a:lnTo>
                    <a:pt x="35" y="586"/>
                  </a:lnTo>
                  <a:lnTo>
                    <a:pt x="35" y="584"/>
                  </a:lnTo>
                  <a:lnTo>
                    <a:pt x="35" y="583"/>
                  </a:lnTo>
                  <a:lnTo>
                    <a:pt x="33" y="583"/>
                  </a:lnTo>
                  <a:lnTo>
                    <a:pt x="33" y="581"/>
                  </a:lnTo>
                  <a:lnTo>
                    <a:pt x="31" y="581"/>
                  </a:lnTo>
                  <a:lnTo>
                    <a:pt x="29" y="581"/>
                  </a:lnTo>
                  <a:lnTo>
                    <a:pt x="28" y="581"/>
                  </a:lnTo>
                  <a:lnTo>
                    <a:pt x="26" y="579"/>
                  </a:lnTo>
                  <a:lnTo>
                    <a:pt x="24" y="581"/>
                  </a:lnTo>
                  <a:lnTo>
                    <a:pt x="22" y="581"/>
                  </a:lnTo>
                  <a:lnTo>
                    <a:pt x="21" y="581"/>
                  </a:lnTo>
                  <a:lnTo>
                    <a:pt x="21" y="583"/>
                  </a:lnTo>
                  <a:lnTo>
                    <a:pt x="19" y="583"/>
                  </a:lnTo>
                  <a:lnTo>
                    <a:pt x="17" y="583"/>
                  </a:lnTo>
                  <a:lnTo>
                    <a:pt x="17" y="584"/>
                  </a:lnTo>
                  <a:lnTo>
                    <a:pt x="15" y="584"/>
                  </a:lnTo>
                  <a:lnTo>
                    <a:pt x="15" y="586"/>
                  </a:lnTo>
                  <a:lnTo>
                    <a:pt x="14" y="588"/>
                  </a:lnTo>
                  <a:lnTo>
                    <a:pt x="12" y="588"/>
                  </a:lnTo>
                  <a:lnTo>
                    <a:pt x="12" y="586"/>
                  </a:lnTo>
                  <a:lnTo>
                    <a:pt x="12" y="584"/>
                  </a:lnTo>
                  <a:lnTo>
                    <a:pt x="10" y="583"/>
                  </a:lnTo>
                  <a:lnTo>
                    <a:pt x="8" y="581"/>
                  </a:lnTo>
                  <a:lnTo>
                    <a:pt x="7" y="581"/>
                  </a:lnTo>
                  <a:lnTo>
                    <a:pt x="5" y="579"/>
                  </a:lnTo>
                  <a:lnTo>
                    <a:pt x="1" y="577"/>
                  </a:lnTo>
                  <a:lnTo>
                    <a:pt x="1" y="576"/>
                  </a:lnTo>
                  <a:lnTo>
                    <a:pt x="0" y="574"/>
                  </a:lnTo>
                  <a:lnTo>
                    <a:pt x="0" y="572"/>
                  </a:lnTo>
                  <a:lnTo>
                    <a:pt x="1" y="567"/>
                  </a:lnTo>
                  <a:lnTo>
                    <a:pt x="10" y="560"/>
                  </a:lnTo>
                  <a:lnTo>
                    <a:pt x="19" y="553"/>
                  </a:lnTo>
                  <a:lnTo>
                    <a:pt x="22" y="548"/>
                  </a:lnTo>
                  <a:lnTo>
                    <a:pt x="22" y="542"/>
                  </a:lnTo>
                  <a:lnTo>
                    <a:pt x="21" y="539"/>
                  </a:lnTo>
                  <a:lnTo>
                    <a:pt x="15" y="535"/>
                  </a:lnTo>
                  <a:lnTo>
                    <a:pt x="12" y="530"/>
                  </a:lnTo>
                  <a:lnTo>
                    <a:pt x="10" y="522"/>
                  </a:lnTo>
                  <a:lnTo>
                    <a:pt x="10" y="516"/>
                  </a:lnTo>
                  <a:lnTo>
                    <a:pt x="21" y="481"/>
                  </a:lnTo>
                  <a:lnTo>
                    <a:pt x="22" y="480"/>
                  </a:lnTo>
                  <a:lnTo>
                    <a:pt x="22" y="478"/>
                  </a:lnTo>
                  <a:lnTo>
                    <a:pt x="22" y="476"/>
                  </a:lnTo>
                  <a:lnTo>
                    <a:pt x="22" y="474"/>
                  </a:lnTo>
                  <a:lnTo>
                    <a:pt x="22" y="473"/>
                  </a:lnTo>
                  <a:lnTo>
                    <a:pt x="24" y="471"/>
                  </a:lnTo>
                  <a:lnTo>
                    <a:pt x="24" y="469"/>
                  </a:lnTo>
                  <a:lnTo>
                    <a:pt x="24" y="468"/>
                  </a:lnTo>
                  <a:lnTo>
                    <a:pt x="26" y="468"/>
                  </a:lnTo>
                  <a:lnTo>
                    <a:pt x="26" y="466"/>
                  </a:lnTo>
                  <a:lnTo>
                    <a:pt x="26" y="464"/>
                  </a:lnTo>
                  <a:lnTo>
                    <a:pt x="26" y="462"/>
                  </a:lnTo>
                  <a:lnTo>
                    <a:pt x="26" y="461"/>
                  </a:lnTo>
                  <a:lnTo>
                    <a:pt x="26" y="459"/>
                  </a:lnTo>
                  <a:lnTo>
                    <a:pt x="24" y="459"/>
                  </a:lnTo>
                  <a:lnTo>
                    <a:pt x="24" y="457"/>
                  </a:lnTo>
                  <a:lnTo>
                    <a:pt x="24" y="455"/>
                  </a:lnTo>
                  <a:lnTo>
                    <a:pt x="24" y="454"/>
                  </a:lnTo>
                  <a:lnTo>
                    <a:pt x="24" y="452"/>
                  </a:lnTo>
                  <a:lnTo>
                    <a:pt x="24" y="450"/>
                  </a:lnTo>
                  <a:lnTo>
                    <a:pt x="26" y="448"/>
                  </a:lnTo>
                  <a:lnTo>
                    <a:pt x="26" y="447"/>
                  </a:lnTo>
                  <a:lnTo>
                    <a:pt x="26" y="445"/>
                  </a:lnTo>
                  <a:lnTo>
                    <a:pt x="26" y="443"/>
                  </a:lnTo>
                  <a:lnTo>
                    <a:pt x="26" y="441"/>
                  </a:lnTo>
                  <a:lnTo>
                    <a:pt x="26" y="440"/>
                  </a:lnTo>
                  <a:lnTo>
                    <a:pt x="26" y="438"/>
                  </a:lnTo>
                  <a:lnTo>
                    <a:pt x="28" y="436"/>
                  </a:lnTo>
                  <a:lnTo>
                    <a:pt x="29" y="434"/>
                  </a:lnTo>
                  <a:lnTo>
                    <a:pt x="31" y="434"/>
                  </a:lnTo>
                  <a:lnTo>
                    <a:pt x="31" y="433"/>
                  </a:lnTo>
                  <a:lnTo>
                    <a:pt x="31" y="431"/>
                  </a:lnTo>
                  <a:lnTo>
                    <a:pt x="33" y="429"/>
                  </a:lnTo>
                  <a:lnTo>
                    <a:pt x="33" y="427"/>
                  </a:lnTo>
                  <a:lnTo>
                    <a:pt x="35" y="426"/>
                  </a:lnTo>
                  <a:lnTo>
                    <a:pt x="36" y="424"/>
                  </a:lnTo>
                  <a:lnTo>
                    <a:pt x="38" y="420"/>
                  </a:lnTo>
                  <a:lnTo>
                    <a:pt x="38" y="419"/>
                  </a:lnTo>
                  <a:lnTo>
                    <a:pt x="40" y="417"/>
                  </a:lnTo>
                  <a:lnTo>
                    <a:pt x="42" y="415"/>
                  </a:lnTo>
                  <a:lnTo>
                    <a:pt x="43" y="414"/>
                  </a:lnTo>
                  <a:lnTo>
                    <a:pt x="45" y="414"/>
                  </a:lnTo>
                  <a:lnTo>
                    <a:pt x="45" y="412"/>
                  </a:lnTo>
                  <a:lnTo>
                    <a:pt x="47" y="410"/>
                  </a:lnTo>
                  <a:lnTo>
                    <a:pt x="47" y="408"/>
                  </a:lnTo>
                  <a:lnTo>
                    <a:pt x="48" y="408"/>
                  </a:lnTo>
                  <a:lnTo>
                    <a:pt x="48" y="407"/>
                  </a:lnTo>
                  <a:lnTo>
                    <a:pt x="50" y="407"/>
                  </a:lnTo>
                  <a:lnTo>
                    <a:pt x="50" y="405"/>
                  </a:lnTo>
                  <a:lnTo>
                    <a:pt x="52" y="405"/>
                  </a:lnTo>
                  <a:lnTo>
                    <a:pt x="52" y="403"/>
                  </a:lnTo>
                  <a:lnTo>
                    <a:pt x="54" y="403"/>
                  </a:lnTo>
                  <a:lnTo>
                    <a:pt x="55" y="403"/>
                  </a:lnTo>
                  <a:lnTo>
                    <a:pt x="57" y="401"/>
                  </a:lnTo>
                  <a:lnTo>
                    <a:pt x="59" y="401"/>
                  </a:lnTo>
                  <a:lnTo>
                    <a:pt x="61" y="401"/>
                  </a:lnTo>
                  <a:lnTo>
                    <a:pt x="61" y="400"/>
                  </a:lnTo>
                  <a:lnTo>
                    <a:pt x="61" y="398"/>
                  </a:lnTo>
                  <a:lnTo>
                    <a:pt x="62" y="398"/>
                  </a:lnTo>
                  <a:lnTo>
                    <a:pt x="62" y="396"/>
                  </a:lnTo>
                  <a:lnTo>
                    <a:pt x="64" y="396"/>
                  </a:lnTo>
                  <a:lnTo>
                    <a:pt x="66" y="396"/>
                  </a:lnTo>
                  <a:lnTo>
                    <a:pt x="68" y="394"/>
                  </a:lnTo>
                  <a:lnTo>
                    <a:pt x="69" y="393"/>
                  </a:lnTo>
                  <a:lnTo>
                    <a:pt x="71" y="393"/>
                  </a:lnTo>
                  <a:lnTo>
                    <a:pt x="73" y="391"/>
                  </a:lnTo>
                  <a:lnTo>
                    <a:pt x="75" y="391"/>
                  </a:lnTo>
                  <a:lnTo>
                    <a:pt x="76" y="391"/>
                  </a:lnTo>
                  <a:lnTo>
                    <a:pt x="76" y="389"/>
                  </a:lnTo>
                  <a:lnTo>
                    <a:pt x="78" y="389"/>
                  </a:lnTo>
                  <a:lnTo>
                    <a:pt x="78" y="387"/>
                  </a:lnTo>
                  <a:lnTo>
                    <a:pt x="78" y="386"/>
                  </a:lnTo>
                  <a:lnTo>
                    <a:pt x="78" y="384"/>
                  </a:lnTo>
                  <a:lnTo>
                    <a:pt x="78" y="382"/>
                  </a:lnTo>
                  <a:lnTo>
                    <a:pt x="78" y="380"/>
                  </a:lnTo>
                  <a:lnTo>
                    <a:pt x="78" y="379"/>
                  </a:lnTo>
                  <a:lnTo>
                    <a:pt x="78" y="377"/>
                  </a:lnTo>
                  <a:lnTo>
                    <a:pt x="80" y="377"/>
                  </a:lnTo>
                  <a:lnTo>
                    <a:pt x="80" y="375"/>
                  </a:lnTo>
                  <a:lnTo>
                    <a:pt x="78" y="372"/>
                  </a:lnTo>
                  <a:lnTo>
                    <a:pt x="71" y="368"/>
                  </a:lnTo>
                  <a:lnTo>
                    <a:pt x="64" y="365"/>
                  </a:lnTo>
                  <a:lnTo>
                    <a:pt x="61" y="363"/>
                  </a:lnTo>
                  <a:lnTo>
                    <a:pt x="59" y="358"/>
                  </a:lnTo>
                  <a:close/>
                </a:path>
              </a:pathLst>
            </a:custGeom>
            <a:solidFill>
              <a:srgbClr val="FFC000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20" name="Freeform 20">
              <a:extLst>
                <a:ext uri="{FF2B5EF4-FFF2-40B4-BE49-F238E27FC236}">
                  <a16:creationId xmlns:a16="http://schemas.microsoft.com/office/drawing/2014/main" id="{18F81BC4-577B-4C11-8C86-CAD94EAC85FB}"/>
                </a:ext>
              </a:extLst>
            </p:cNvPr>
            <p:cNvSpPr>
              <a:spLocks/>
            </p:cNvSpPr>
            <p:nvPr/>
          </p:nvSpPr>
          <p:spPr bwMode="auto">
            <a:xfrm>
              <a:off x="5872163" y="4435475"/>
              <a:ext cx="1744663" cy="857250"/>
            </a:xfrm>
            <a:custGeom>
              <a:avLst/>
              <a:gdLst>
                <a:gd name="T0" fmla="*/ 996 w 1099"/>
                <a:gd name="T1" fmla="*/ 109 h 540"/>
                <a:gd name="T2" fmla="*/ 1019 w 1099"/>
                <a:gd name="T3" fmla="*/ 121 h 540"/>
                <a:gd name="T4" fmla="*/ 1040 w 1099"/>
                <a:gd name="T5" fmla="*/ 130 h 540"/>
                <a:gd name="T6" fmla="*/ 1064 w 1099"/>
                <a:gd name="T7" fmla="*/ 130 h 540"/>
                <a:gd name="T8" fmla="*/ 1082 w 1099"/>
                <a:gd name="T9" fmla="*/ 142 h 540"/>
                <a:gd name="T10" fmla="*/ 1094 w 1099"/>
                <a:gd name="T11" fmla="*/ 165 h 540"/>
                <a:gd name="T12" fmla="*/ 1097 w 1099"/>
                <a:gd name="T13" fmla="*/ 184 h 540"/>
                <a:gd name="T14" fmla="*/ 1066 w 1099"/>
                <a:gd name="T15" fmla="*/ 202 h 540"/>
                <a:gd name="T16" fmla="*/ 1031 w 1099"/>
                <a:gd name="T17" fmla="*/ 212 h 540"/>
                <a:gd name="T18" fmla="*/ 1047 w 1099"/>
                <a:gd name="T19" fmla="*/ 270 h 540"/>
                <a:gd name="T20" fmla="*/ 1035 w 1099"/>
                <a:gd name="T21" fmla="*/ 289 h 540"/>
                <a:gd name="T22" fmla="*/ 1017 w 1099"/>
                <a:gd name="T23" fmla="*/ 294 h 540"/>
                <a:gd name="T24" fmla="*/ 984 w 1099"/>
                <a:gd name="T25" fmla="*/ 294 h 540"/>
                <a:gd name="T26" fmla="*/ 962 w 1099"/>
                <a:gd name="T27" fmla="*/ 318 h 540"/>
                <a:gd name="T28" fmla="*/ 937 w 1099"/>
                <a:gd name="T29" fmla="*/ 341 h 540"/>
                <a:gd name="T30" fmla="*/ 916 w 1099"/>
                <a:gd name="T31" fmla="*/ 357 h 540"/>
                <a:gd name="T32" fmla="*/ 901 w 1099"/>
                <a:gd name="T33" fmla="*/ 376 h 540"/>
                <a:gd name="T34" fmla="*/ 887 w 1099"/>
                <a:gd name="T35" fmla="*/ 404 h 540"/>
                <a:gd name="T36" fmla="*/ 813 w 1099"/>
                <a:gd name="T37" fmla="*/ 439 h 540"/>
                <a:gd name="T38" fmla="*/ 782 w 1099"/>
                <a:gd name="T39" fmla="*/ 487 h 540"/>
                <a:gd name="T40" fmla="*/ 759 w 1099"/>
                <a:gd name="T41" fmla="*/ 498 h 540"/>
                <a:gd name="T42" fmla="*/ 728 w 1099"/>
                <a:gd name="T43" fmla="*/ 522 h 540"/>
                <a:gd name="T44" fmla="*/ 714 w 1099"/>
                <a:gd name="T45" fmla="*/ 540 h 540"/>
                <a:gd name="T46" fmla="*/ 686 w 1099"/>
                <a:gd name="T47" fmla="*/ 529 h 540"/>
                <a:gd name="T48" fmla="*/ 667 w 1099"/>
                <a:gd name="T49" fmla="*/ 531 h 540"/>
                <a:gd name="T50" fmla="*/ 650 w 1099"/>
                <a:gd name="T51" fmla="*/ 533 h 540"/>
                <a:gd name="T52" fmla="*/ 632 w 1099"/>
                <a:gd name="T53" fmla="*/ 526 h 540"/>
                <a:gd name="T54" fmla="*/ 617 w 1099"/>
                <a:gd name="T55" fmla="*/ 519 h 540"/>
                <a:gd name="T56" fmla="*/ 608 w 1099"/>
                <a:gd name="T57" fmla="*/ 508 h 540"/>
                <a:gd name="T58" fmla="*/ 599 w 1099"/>
                <a:gd name="T59" fmla="*/ 498 h 540"/>
                <a:gd name="T60" fmla="*/ 594 w 1099"/>
                <a:gd name="T61" fmla="*/ 489 h 540"/>
                <a:gd name="T62" fmla="*/ 578 w 1099"/>
                <a:gd name="T63" fmla="*/ 487 h 540"/>
                <a:gd name="T64" fmla="*/ 570 w 1099"/>
                <a:gd name="T65" fmla="*/ 487 h 540"/>
                <a:gd name="T66" fmla="*/ 554 w 1099"/>
                <a:gd name="T67" fmla="*/ 480 h 540"/>
                <a:gd name="T68" fmla="*/ 543 w 1099"/>
                <a:gd name="T69" fmla="*/ 474 h 540"/>
                <a:gd name="T70" fmla="*/ 530 w 1099"/>
                <a:gd name="T71" fmla="*/ 468 h 540"/>
                <a:gd name="T72" fmla="*/ 517 w 1099"/>
                <a:gd name="T73" fmla="*/ 461 h 540"/>
                <a:gd name="T74" fmla="*/ 505 w 1099"/>
                <a:gd name="T75" fmla="*/ 460 h 540"/>
                <a:gd name="T76" fmla="*/ 495 w 1099"/>
                <a:gd name="T77" fmla="*/ 449 h 540"/>
                <a:gd name="T78" fmla="*/ 477 w 1099"/>
                <a:gd name="T79" fmla="*/ 447 h 540"/>
                <a:gd name="T80" fmla="*/ 456 w 1099"/>
                <a:gd name="T81" fmla="*/ 456 h 540"/>
                <a:gd name="T82" fmla="*/ 333 w 1099"/>
                <a:gd name="T83" fmla="*/ 425 h 540"/>
                <a:gd name="T84" fmla="*/ 209 w 1099"/>
                <a:gd name="T85" fmla="*/ 332 h 540"/>
                <a:gd name="T86" fmla="*/ 125 w 1099"/>
                <a:gd name="T87" fmla="*/ 296 h 540"/>
                <a:gd name="T88" fmla="*/ 9 w 1099"/>
                <a:gd name="T89" fmla="*/ 221 h 540"/>
                <a:gd name="T90" fmla="*/ 239 w 1099"/>
                <a:gd name="T91" fmla="*/ 50 h 540"/>
                <a:gd name="T92" fmla="*/ 348 w 1099"/>
                <a:gd name="T93" fmla="*/ 34 h 540"/>
                <a:gd name="T94" fmla="*/ 476 w 1099"/>
                <a:gd name="T95" fmla="*/ 0 h 540"/>
                <a:gd name="T96" fmla="*/ 524 w 1099"/>
                <a:gd name="T97" fmla="*/ 62 h 540"/>
                <a:gd name="T98" fmla="*/ 596 w 1099"/>
                <a:gd name="T99" fmla="*/ 66 h 540"/>
                <a:gd name="T100" fmla="*/ 655 w 1099"/>
                <a:gd name="T101" fmla="*/ 71 h 540"/>
                <a:gd name="T102" fmla="*/ 732 w 1099"/>
                <a:gd name="T103" fmla="*/ 64 h 540"/>
                <a:gd name="T104" fmla="*/ 805 w 1099"/>
                <a:gd name="T105" fmla="*/ 40 h 540"/>
                <a:gd name="T106" fmla="*/ 840 w 1099"/>
                <a:gd name="T107" fmla="*/ 69 h 540"/>
                <a:gd name="T108" fmla="*/ 836 w 1099"/>
                <a:gd name="T109" fmla="*/ 101 h 540"/>
                <a:gd name="T110" fmla="*/ 855 w 1099"/>
                <a:gd name="T111" fmla="*/ 99 h 540"/>
                <a:gd name="T112" fmla="*/ 888 w 1099"/>
                <a:gd name="T113" fmla="*/ 95 h 540"/>
                <a:gd name="T114" fmla="*/ 901 w 1099"/>
                <a:gd name="T115" fmla="*/ 74 h 540"/>
                <a:gd name="T116" fmla="*/ 934 w 1099"/>
                <a:gd name="T117" fmla="*/ 80 h 540"/>
                <a:gd name="T118" fmla="*/ 969 w 1099"/>
                <a:gd name="T119" fmla="*/ 83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099" h="540">
                  <a:moveTo>
                    <a:pt x="995" y="88"/>
                  </a:moveTo>
                  <a:lnTo>
                    <a:pt x="993" y="88"/>
                  </a:lnTo>
                  <a:lnTo>
                    <a:pt x="993" y="90"/>
                  </a:lnTo>
                  <a:lnTo>
                    <a:pt x="993" y="92"/>
                  </a:lnTo>
                  <a:lnTo>
                    <a:pt x="996" y="94"/>
                  </a:lnTo>
                  <a:lnTo>
                    <a:pt x="998" y="95"/>
                  </a:lnTo>
                  <a:lnTo>
                    <a:pt x="996" y="97"/>
                  </a:lnTo>
                  <a:lnTo>
                    <a:pt x="996" y="99"/>
                  </a:lnTo>
                  <a:lnTo>
                    <a:pt x="996" y="101"/>
                  </a:lnTo>
                  <a:lnTo>
                    <a:pt x="996" y="102"/>
                  </a:lnTo>
                  <a:lnTo>
                    <a:pt x="996" y="104"/>
                  </a:lnTo>
                  <a:lnTo>
                    <a:pt x="998" y="104"/>
                  </a:lnTo>
                  <a:lnTo>
                    <a:pt x="996" y="109"/>
                  </a:lnTo>
                  <a:lnTo>
                    <a:pt x="995" y="111"/>
                  </a:lnTo>
                  <a:lnTo>
                    <a:pt x="993" y="113"/>
                  </a:lnTo>
                  <a:lnTo>
                    <a:pt x="991" y="113"/>
                  </a:lnTo>
                  <a:lnTo>
                    <a:pt x="991" y="115"/>
                  </a:lnTo>
                  <a:lnTo>
                    <a:pt x="995" y="116"/>
                  </a:lnTo>
                  <a:lnTo>
                    <a:pt x="1002" y="116"/>
                  </a:lnTo>
                  <a:lnTo>
                    <a:pt x="1012" y="116"/>
                  </a:lnTo>
                  <a:lnTo>
                    <a:pt x="1012" y="118"/>
                  </a:lnTo>
                  <a:lnTo>
                    <a:pt x="1012" y="120"/>
                  </a:lnTo>
                  <a:lnTo>
                    <a:pt x="1014" y="120"/>
                  </a:lnTo>
                  <a:lnTo>
                    <a:pt x="1016" y="120"/>
                  </a:lnTo>
                  <a:lnTo>
                    <a:pt x="1017" y="121"/>
                  </a:lnTo>
                  <a:lnTo>
                    <a:pt x="1019" y="121"/>
                  </a:lnTo>
                  <a:lnTo>
                    <a:pt x="1021" y="121"/>
                  </a:lnTo>
                  <a:lnTo>
                    <a:pt x="1023" y="121"/>
                  </a:lnTo>
                  <a:lnTo>
                    <a:pt x="1024" y="121"/>
                  </a:lnTo>
                  <a:lnTo>
                    <a:pt x="1024" y="123"/>
                  </a:lnTo>
                  <a:lnTo>
                    <a:pt x="1026" y="125"/>
                  </a:lnTo>
                  <a:lnTo>
                    <a:pt x="1028" y="125"/>
                  </a:lnTo>
                  <a:lnTo>
                    <a:pt x="1030" y="125"/>
                  </a:lnTo>
                  <a:lnTo>
                    <a:pt x="1033" y="125"/>
                  </a:lnTo>
                  <a:lnTo>
                    <a:pt x="1036" y="125"/>
                  </a:lnTo>
                  <a:lnTo>
                    <a:pt x="1038" y="125"/>
                  </a:lnTo>
                  <a:lnTo>
                    <a:pt x="1040" y="127"/>
                  </a:lnTo>
                  <a:lnTo>
                    <a:pt x="1040" y="128"/>
                  </a:lnTo>
                  <a:lnTo>
                    <a:pt x="1040" y="130"/>
                  </a:lnTo>
                  <a:lnTo>
                    <a:pt x="1042" y="130"/>
                  </a:lnTo>
                  <a:lnTo>
                    <a:pt x="1043" y="130"/>
                  </a:lnTo>
                  <a:lnTo>
                    <a:pt x="1045" y="132"/>
                  </a:lnTo>
                  <a:lnTo>
                    <a:pt x="1047" y="132"/>
                  </a:lnTo>
                  <a:lnTo>
                    <a:pt x="1049" y="132"/>
                  </a:lnTo>
                  <a:lnTo>
                    <a:pt x="1050" y="132"/>
                  </a:lnTo>
                  <a:lnTo>
                    <a:pt x="1052" y="132"/>
                  </a:lnTo>
                  <a:lnTo>
                    <a:pt x="1054" y="132"/>
                  </a:lnTo>
                  <a:lnTo>
                    <a:pt x="1057" y="132"/>
                  </a:lnTo>
                  <a:lnTo>
                    <a:pt x="1059" y="132"/>
                  </a:lnTo>
                  <a:lnTo>
                    <a:pt x="1061" y="130"/>
                  </a:lnTo>
                  <a:lnTo>
                    <a:pt x="1063" y="130"/>
                  </a:lnTo>
                  <a:lnTo>
                    <a:pt x="1064" y="130"/>
                  </a:lnTo>
                  <a:lnTo>
                    <a:pt x="1066" y="130"/>
                  </a:lnTo>
                  <a:lnTo>
                    <a:pt x="1070" y="130"/>
                  </a:lnTo>
                  <a:lnTo>
                    <a:pt x="1070" y="128"/>
                  </a:lnTo>
                  <a:lnTo>
                    <a:pt x="1071" y="130"/>
                  </a:lnTo>
                  <a:lnTo>
                    <a:pt x="1073" y="130"/>
                  </a:lnTo>
                  <a:lnTo>
                    <a:pt x="1073" y="132"/>
                  </a:lnTo>
                  <a:lnTo>
                    <a:pt x="1075" y="132"/>
                  </a:lnTo>
                  <a:lnTo>
                    <a:pt x="1077" y="132"/>
                  </a:lnTo>
                  <a:lnTo>
                    <a:pt x="1078" y="132"/>
                  </a:lnTo>
                  <a:lnTo>
                    <a:pt x="1078" y="134"/>
                  </a:lnTo>
                  <a:lnTo>
                    <a:pt x="1082" y="135"/>
                  </a:lnTo>
                  <a:lnTo>
                    <a:pt x="1082" y="141"/>
                  </a:lnTo>
                  <a:lnTo>
                    <a:pt x="1082" y="142"/>
                  </a:lnTo>
                  <a:lnTo>
                    <a:pt x="1084" y="144"/>
                  </a:lnTo>
                  <a:lnTo>
                    <a:pt x="1085" y="146"/>
                  </a:lnTo>
                  <a:lnTo>
                    <a:pt x="1089" y="146"/>
                  </a:lnTo>
                  <a:lnTo>
                    <a:pt x="1092" y="146"/>
                  </a:lnTo>
                  <a:lnTo>
                    <a:pt x="1097" y="144"/>
                  </a:lnTo>
                  <a:lnTo>
                    <a:pt x="1099" y="146"/>
                  </a:lnTo>
                  <a:lnTo>
                    <a:pt x="1099" y="149"/>
                  </a:lnTo>
                  <a:lnTo>
                    <a:pt x="1097" y="155"/>
                  </a:lnTo>
                  <a:lnTo>
                    <a:pt x="1097" y="156"/>
                  </a:lnTo>
                  <a:lnTo>
                    <a:pt x="1096" y="156"/>
                  </a:lnTo>
                  <a:lnTo>
                    <a:pt x="1096" y="158"/>
                  </a:lnTo>
                  <a:lnTo>
                    <a:pt x="1094" y="163"/>
                  </a:lnTo>
                  <a:lnTo>
                    <a:pt x="1094" y="165"/>
                  </a:lnTo>
                  <a:lnTo>
                    <a:pt x="1094" y="169"/>
                  </a:lnTo>
                  <a:lnTo>
                    <a:pt x="1096" y="169"/>
                  </a:lnTo>
                  <a:lnTo>
                    <a:pt x="1094" y="170"/>
                  </a:lnTo>
                  <a:lnTo>
                    <a:pt x="1094" y="172"/>
                  </a:lnTo>
                  <a:lnTo>
                    <a:pt x="1094" y="174"/>
                  </a:lnTo>
                  <a:lnTo>
                    <a:pt x="1096" y="174"/>
                  </a:lnTo>
                  <a:lnTo>
                    <a:pt x="1097" y="174"/>
                  </a:lnTo>
                  <a:lnTo>
                    <a:pt x="1097" y="176"/>
                  </a:lnTo>
                  <a:lnTo>
                    <a:pt x="1097" y="177"/>
                  </a:lnTo>
                  <a:lnTo>
                    <a:pt x="1097" y="179"/>
                  </a:lnTo>
                  <a:lnTo>
                    <a:pt x="1096" y="181"/>
                  </a:lnTo>
                  <a:lnTo>
                    <a:pt x="1096" y="182"/>
                  </a:lnTo>
                  <a:lnTo>
                    <a:pt x="1097" y="184"/>
                  </a:lnTo>
                  <a:lnTo>
                    <a:pt x="1097" y="186"/>
                  </a:lnTo>
                  <a:lnTo>
                    <a:pt x="1097" y="188"/>
                  </a:lnTo>
                  <a:lnTo>
                    <a:pt x="1097" y="189"/>
                  </a:lnTo>
                  <a:lnTo>
                    <a:pt x="1099" y="189"/>
                  </a:lnTo>
                  <a:lnTo>
                    <a:pt x="1096" y="189"/>
                  </a:lnTo>
                  <a:lnTo>
                    <a:pt x="1090" y="195"/>
                  </a:lnTo>
                  <a:lnTo>
                    <a:pt x="1089" y="198"/>
                  </a:lnTo>
                  <a:lnTo>
                    <a:pt x="1084" y="198"/>
                  </a:lnTo>
                  <a:lnTo>
                    <a:pt x="1077" y="196"/>
                  </a:lnTo>
                  <a:lnTo>
                    <a:pt x="1073" y="196"/>
                  </a:lnTo>
                  <a:lnTo>
                    <a:pt x="1071" y="198"/>
                  </a:lnTo>
                  <a:lnTo>
                    <a:pt x="1068" y="202"/>
                  </a:lnTo>
                  <a:lnTo>
                    <a:pt x="1066" y="202"/>
                  </a:lnTo>
                  <a:lnTo>
                    <a:pt x="1064" y="200"/>
                  </a:lnTo>
                  <a:lnTo>
                    <a:pt x="1063" y="198"/>
                  </a:lnTo>
                  <a:lnTo>
                    <a:pt x="1061" y="198"/>
                  </a:lnTo>
                  <a:lnTo>
                    <a:pt x="1057" y="200"/>
                  </a:lnTo>
                  <a:lnTo>
                    <a:pt x="1054" y="200"/>
                  </a:lnTo>
                  <a:lnTo>
                    <a:pt x="1052" y="198"/>
                  </a:lnTo>
                  <a:lnTo>
                    <a:pt x="1047" y="195"/>
                  </a:lnTo>
                  <a:lnTo>
                    <a:pt x="1045" y="195"/>
                  </a:lnTo>
                  <a:lnTo>
                    <a:pt x="1043" y="196"/>
                  </a:lnTo>
                  <a:lnTo>
                    <a:pt x="1042" y="202"/>
                  </a:lnTo>
                  <a:lnTo>
                    <a:pt x="1036" y="207"/>
                  </a:lnTo>
                  <a:lnTo>
                    <a:pt x="1033" y="209"/>
                  </a:lnTo>
                  <a:lnTo>
                    <a:pt x="1031" y="212"/>
                  </a:lnTo>
                  <a:lnTo>
                    <a:pt x="1033" y="214"/>
                  </a:lnTo>
                  <a:lnTo>
                    <a:pt x="1036" y="217"/>
                  </a:lnTo>
                  <a:lnTo>
                    <a:pt x="1042" y="221"/>
                  </a:lnTo>
                  <a:lnTo>
                    <a:pt x="1042" y="223"/>
                  </a:lnTo>
                  <a:lnTo>
                    <a:pt x="1040" y="237"/>
                  </a:lnTo>
                  <a:lnTo>
                    <a:pt x="1042" y="238"/>
                  </a:lnTo>
                  <a:lnTo>
                    <a:pt x="1045" y="242"/>
                  </a:lnTo>
                  <a:lnTo>
                    <a:pt x="1045" y="243"/>
                  </a:lnTo>
                  <a:lnTo>
                    <a:pt x="1043" y="247"/>
                  </a:lnTo>
                  <a:lnTo>
                    <a:pt x="1042" y="250"/>
                  </a:lnTo>
                  <a:lnTo>
                    <a:pt x="1045" y="257"/>
                  </a:lnTo>
                  <a:lnTo>
                    <a:pt x="1049" y="264"/>
                  </a:lnTo>
                  <a:lnTo>
                    <a:pt x="1047" y="270"/>
                  </a:lnTo>
                  <a:lnTo>
                    <a:pt x="1047" y="271"/>
                  </a:lnTo>
                  <a:lnTo>
                    <a:pt x="1043" y="273"/>
                  </a:lnTo>
                  <a:lnTo>
                    <a:pt x="1042" y="273"/>
                  </a:lnTo>
                  <a:lnTo>
                    <a:pt x="1042" y="275"/>
                  </a:lnTo>
                  <a:lnTo>
                    <a:pt x="1042" y="277"/>
                  </a:lnTo>
                  <a:lnTo>
                    <a:pt x="1042" y="278"/>
                  </a:lnTo>
                  <a:lnTo>
                    <a:pt x="1040" y="282"/>
                  </a:lnTo>
                  <a:lnTo>
                    <a:pt x="1040" y="284"/>
                  </a:lnTo>
                  <a:lnTo>
                    <a:pt x="1038" y="284"/>
                  </a:lnTo>
                  <a:lnTo>
                    <a:pt x="1038" y="285"/>
                  </a:lnTo>
                  <a:lnTo>
                    <a:pt x="1036" y="285"/>
                  </a:lnTo>
                  <a:lnTo>
                    <a:pt x="1035" y="287"/>
                  </a:lnTo>
                  <a:lnTo>
                    <a:pt x="1035" y="289"/>
                  </a:lnTo>
                  <a:lnTo>
                    <a:pt x="1035" y="291"/>
                  </a:lnTo>
                  <a:lnTo>
                    <a:pt x="1033" y="292"/>
                  </a:lnTo>
                  <a:lnTo>
                    <a:pt x="1033" y="294"/>
                  </a:lnTo>
                  <a:lnTo>
                    <a:pt x="1031" y="294"/>
                  </a:lnTo>
                  <a:lnTo>
                    <a:pt x="1030" y="296"/>
                  </a:lnTo>
                  <a:lnTo>
                    <a:pt x="1028" y="296"/>
                  </a:lnTo>
                  <a:lnTo>
                    <a:pt x="1026" y="296"/>
                  </a:lnTo>
                  <a:lnTo>
                    <a:pt x="1026" y="294"/>
                  </a:lnTo>
                  <a:lnTo>
                    <a:pt x="1024" y="294"/>
                  </a:lnTo>
                  <a:lnTo>
                    <a:pt x="1023" y="294"/>
                  </a:lnTo>
                  <a:lnTo>
                    <a:pt x="1021" y="294"/>
                  </a:lnTo>
                  <a:lnTo>
                    <a:pt x="1019" y="294"/>
                  </a:lnTo>
                  <a:lnTo>
                    <a:pt x="1017" y="294"/>
                  </a:lnTo>
                  <a:lnTo>
                    <a:pt x="1017" y="292"/>
                  </a:lnTo>
                  <a:lnTo>
                    <a:pt x="1016" y="292"/>
                  </a:lnTo>
                  <a:lnTo>
                    <a:pt x="1014" y="292"/>
                  </a:lnTo>
                  <a:lnTo>
                    <a:pt x="1010" y="292"/>
                  </a:lnTo>
                  <a:lnTo>
                    <a:pt x="1009" y="292"/>
                  </a:lnTo>
                  <a:lnTo>
                    <a:pt x="1007" y="291"/>
                  </a:lnTo>
                  <a:lnTo>
                    <a:pt x="1005" y="291"/>
                  </a:lnTo>
                  <a:lnTo>
                    <a:pt x="1003" y="291"/>
                  </a:lnTo>
                  <a:lnTo>
                    <a:pt x="1002" y="291"/>
                  </a:lnTo>
                  <a:lnTo>
                    <a:pt x="1002" y="292"/>
                  </a:lnTo>
                  <a:lnTo>
                    <a:pt x="996" y="292"/>
                  </a:lnTo>
                  <a:lnTo>
                    <a:pt x="991" y="292"/>
                  </a:lnTo>
                  <a:lnTo>
                    <a:pt x="984" y="294"/>
                  </a:lnTo>
                  <a:lnTo>
                    <a:pt x="982" y="298"/>
                  </a:lnTo>
                  <a:lnTo>
                    <a:pt x="981" y="299"/>
                  </a:lnTo>
                  <a:lnTo>
                    <a:pt x="977" y="303"/>
                  </a:lnTo>
                  <a:lnTo>
                    <a:pt x="976" y="304"/>
                  </a:lnTo>
                  <a:lnTo>
                    <a:pt x="974" y="304"/>
                  </a:lnTo>
                  <a:lnTo>
                    <a:pt x="972" y="303"/>
                  </a:lnTo>
                  <a:lnTo>
                    <a:pt x="970" y="303"/>
                  </a:lnTo>
                  <a:lnTo>
                    <a:pt x="970" y="304"/>
                  </a:lnTo>
                  <a:lnTo>
                    <a:pt x="969" y="306"/>
                  </a:lnTo>
                  <a:lnTo>
                    <a:pt x="970" y="310"/>
                  </a:lnTo>
                  <a:lnTo>
                    <a:pt x="969" y="311"/>
                  </a:lnTo>
                  <a:lnTo>
                    <a:pt x="963" y="317"/>
                  </a:lnTo>
                  <a:lnTo>
                    <a:pt x="962" y="318"/>
                  </a:lnTo>
                  <a:lnTo>
                    <a:pt x="960" y="320"/>
                  </a:lnTo>
                  <a:lnTo>
                    <a:pt x="960" y="324"/>
                  </a:lnTo>
                  <a:lnTo>
                    <a:pt x="962" y="325"/>
                  </a:lnTo>
                  <a:lnTo>
                    <a:pt x="960" y="327"/>
                  </a:lnTo>
                  <a:lnTo>
                    <a:pt x="960" y="329"/>
                  </a:lnTo>
                  <a:lnTo>
                    <a:pt x="956" y="329"/>
                  </a:lnTo>
                  <a:lnTo>
                    <a:pt x="956" y="325"/>
                  </a:lnTo>
                  <a:lnTo>
                    <a:pt x="955" y="327"/>
                  </a:lnTo>
                  <a:lnTo>
                    <a:pt x="951" y="331"/>
                  </a:lnTo>
                  <a:lnTo>
                    <a:pt x="951" y="338"/>
                  </a:lnTo>
                  <a:lnTo>
                    <a:pt x="948" y="341"/>
                  </a:lnTo>
                  <a:lnTo>
                    <a:pt x="946" y="341"/>
                  </a:lnTo>
                  <a:lnTo>
                    <a:pt x="937" y="341"/>
                  </a:lnTo>
                  <a:lnTo>
                    <a:pt x="935" y="343"/>
                  </a:lnTo>
                  <a:lnTo>
                    <a:pt x="934" y="343"/>
                  </a:lnTo>
                  <a:lnTo>
                    <a:pt x="932" y="345"/>
                  </a:lnTo>
                  <a:lnTo>
                    <a:pt x="930" y="345"/>
                  </a:lnTo>
                  <a:lnTo>
                    <a:pt x="928" y="345"/>
                  </a:lnTo>
                  <a:lnTo>
                    <a:pt x="927" y="346"/>
                  </a:lnTo>
                  <a:lnTo>
                    <a:pt x="927" y="348"/>
                  </a:lnTo>
                  <a:lnTo>
                    <a:pt x="925" y="350"/>
                  </a:lnTo>
                  <a:lnTo>
                    <a:pt x="923" y="352"/>
                  </a:lnTo>
                  <a:lnTo>
                    <a:pt x="921" y="355"/>
                  </a:lnTo>
                  <a:lnTo>
                    <a:pt x="920" y="355"/>
                  </a:lnTo>
                  <a:lnTo>
                    <a:pt x="918" y="357"/>
                  </a:lnTo>
                  <a:lnTo>
                    <a:pt x="916" y="357"/>
                  </a:lnTo>
                  <a:lnTo>
                    <a:pt x="915" y="358"/>
                  </a:lnTo>
                  <a:lnTo>
                    <a:pt x="913" y="358"/>
                  </a:lnTo>
                  <a:lnTo>
                    <a:pt x="911" y="360"/>
                  </a:lnTo>
                  <a:lnTo>
                    <a:pt x="908" y="362"/>
                  </a:lnTo>
                  <a:lnTo>
                    <a:pt x="908" y="364"/>
                  </a:lnTo>
                  <a:lnTo>
                    <a:pt x="906" y="365"/>
                  </a:lnTo>
                  <a:lnTo>
                    <a:pt x="904" y="365"/>
                  </a:lnTo>
                  <a:lnTo>
                    <a:pt x="904" y="367"/>
                  </a:lnTo>
                  <a:lnTo>
                    <a:pt x="902" y="369"/>
                  </a:lnTo>
                  <a:lnTo>
                    <a:pt x="902" y="371"/>
                  </a:lnTo>
                  <a:lnTo>
                    <a:pt x="901" y="372"/>
                  </a:lnTo>
                  <a:lnTo>
                    <a:pt x="901" y="374"/>
                  </a:lnTo>
                  <a:lnTo>
                    <a:pt x="901" y="376"/>
                  </a:lnTo>
                  <a:lnTo>
                    <a:pt x="899" y="378"/>
                  </a:lnTo>
                  <a:lnTo>
                    <a:pt x="897" y="379"/>
                  </a:lnTo>
                  <a:lnTo>
                    <a:pt x="899" y="379"/>
                  </a:lnTo>
                  <a:lnTo>
                    <a:pt x="899" y="381"/>
                  </a:lnTo>
                  <a:lnTo>
                    <a:pt x="897" y="383"/>
                  </a:lnTo>
                  <a:lnTo>
                    <a:pt x="897" y="385"/>
                  </a:lnTo>
                  <a:lnTo>
                    <a:pt x="895" y="385"/>
                  </a:lnTo>
                  <a:lnTo>
                    <a:pt x="895" y="386"/>
                  </a:lnTo>
                  <a:lnTo>
                    <a:pt x="895" y="388"/>
                  </a:lnTo>
                  <a:lnTo>
                    <a:pt x="897" y="392"/>
                  </a:lnTo>
                  <a:lnTo>
                    <a:pt x="897" y="395"/>
                  </a:lnTo>
                  <a:lnTo>
                    <a:pt x="892" y="400"/>
                  </a:lnTo>
                  <a:lnTo>
                    <a:pt x="887" y="404"/>
                  </a:lnTo>
                  <a:lnTo>
                    <a:pt x="880" y="407"/>
                  </a:lnTo>
                  <a:lnTo>
                    <a:pt x="871" y="407"/>
                  </a:lnTo>
                  <a:lnTo>
                    <a:pt x="852" y="416"/>
                  </a:lnTo>
                  <a:lnTo>
                    <a:pt x="847" y="419"/>
                  </a:lnTo>
                  <a:lnTo>
                    <a:pt x="843" y="419"/>
                  </a:lnTo>
                  <a:lnTo>
                    <a:pt x="838" y="423"/>
                  </a:lnTo>
                  <a:lnTo>
                    <a:pt x="833" y="426"/>
                  </a:lnTo>
                  <a:lnTo>
                    <a:pt x="833" y="430"/>
                  </a:lnTo>
                  <a:lnTo>
                    <a:pt x="829" y="433"/>
                  </a:lnTo>
                  <a:lnTo>
                    <a:pt x="826" y="433"/>
                  </a:lnTo>
                  <a:lnTo>
                    <a:pt x="817" y="432"/>
                  </a:lnTo>
                  <a:lnTo>
                    <a:pt x="815" y="432"/>
                  </a:lnTo>
                  <a:lnTo>
                    <a:pt x="813" y="439"/>
                  </a:lnTo>
                  <a:lnTo>
                    <a:pt x="812" y="440"/>
                  </a:lnTo>
                  <a:lnTo>
                    <a:pt x="810" y="440"/>
                  </a:lnTo>
                  <a:lnTo>
                    <a:pt x="807" y="439"/>
                  </a:lnTo>
                  <a:lnTo>
                    <a:pt x="803" y="437"/>
                  </a:lnTo>
                  <a:lnTo>
                    <a:pt x="798" y="440"/>
                  </a:lnTo>
                  <a:lnTo>
                    <a:pt x="796" y="446"/>
                  </a:lnTo>
                  <a:lnTo>
                    <a:pt x="794" y="453"/>
                  </a:lnTo>
                  <a:lnTo>
                    <a:pt x="791" y="454"/>
                  </a:lnTo>
                  <a:lnTo>
                    <a:pt x="789" y="458"/>
                  </a:lnTo>
                  <a:lnTo>
                    <a:pt x="793" y="461"/>
                  </a:lnTo>
                  <a:lnTo>
                    <a:pt x="793" y="470"/>
                  </a:lnTo>
                  <a:lnTo>
                    <a:pt x="791" y="477"/>
                  </a:lnTo>
                  <a:lnTo>
                    <a:pt x="782" y="487"/>
                  </a:lnTo>
                  <a:lnTo>
                    <a:pt x="779" y="489"/>
                  </a:lnTo>
                  <a:lnTo>
                    <a:pt x="777" y="491"/>
                  </a:lnTo>
                  <a:lnTo>
                    <a:pt x="775" y="491"/>
                  </a:lnTo>
                  <a:lnTo>
                    <a:pt x="775" y="493"/>
                  </a:lnTo>
                  <a:lnTo>
                    <a:pt x="773" y="493"/>
                  </a:lnTo>
                  <a:lnTo>
                    <a:pt x="772" y="493"/>
                  </a:lnTo>
                  <a:lnTo>
                    <a:pt x="770" y="494"/>
                  </a:lnTo>
                  <a:lnTo>
                    <a:pt x="766" y="494"/>
                  </a:lnTo>
                  <a:lnTo>
                    <a:pt x="765" y="494"/>
                  </a:lnTo>
                  <a:lnTo>
                    <a:pt x="763" y="494"/>
                  </a:lnTo>
                  <a:lnTo>
                    <a:pt x="761" y="496"/>
                  </a:lnTo>
                  <a:lnTo>
                    <a:pt x="759" y="496"/>
                  </a:lnTo>
                  <a:lnTo>
                    <a:pt x="759" y="498"/>
                  </a:lnTo>
                  <a:lnTo>
                    <a:pt x="758" y="498"/>
                  </a:lnTo>
                  <a:lnTo>
                    <a:pt x="756" y="500"/>
                  </a:lnTo>
                  <a:lnTo>
                    <a:pt x="749" y="503"/>
                  </a:lnTo>
                  <a:lnTo>
                    <a:pt x="746" y="505"/>
                  </a:lnTo>
                  <a:lnTo>
                    <a:pt x="742" y="507"/>
                  </a:lnTo>
                  <a:lnTo>
                    <a:pt x="739" y="512"/>
                  </a:lnTo>
                  <a:lnTo>
                    <a:pt x="737" y="512"/>
                  </a:lnTo>
                  <a:lnTo>
                    <a:pt x="735" y="515"/>
                  </a:lnTo>
                  <a:lnTo>
                    <a:pt x="733" y="517"/>
                  </a:lnTo>
                  <a:lnTo>
                    <a:pt x="732" y="519"/>
                  </a:lnTo>
                  <a:lnTo>
                    <a:pt x="732" y="521"/>
                  </a:lnTo>
                  <a:lnTo>
                    <a:pt x="730" y="521"/>
                  </a:lnTo>
                  <a:lnTo>
                    <a:pt x="728" y="522"/>
                  </a:lnTo>
                  <a:lnTo>
                    <a:pt x="728" y="524"/>
                  </a:lnTo>
                  <a:lnTo>
                    <a:pt x="726" y="524"/>
                  </a:lnTo>
                  <a:lnTo>
                    <a:pt x="726" y="526"/>
                  </a:lnTo>
                  <a:lnTo>
                    <a:pt x="725" y="526"/>
                  </a:lnTo>
                  <a:lnTo>
                    <a:pt x="726" y="528"/>
                  </a:lnTo>
                  <a:lnTo>
                    <a:pt x="725" y="528"/>
                  </a:lnTo>
                  <a:lnTo>
                    <a:pt x="725" y="529"/>
                  </a:lnTo>
                  <a:lnTo>
                    <a:pt x="723" y="529"/>
                  </a:lnTo>
                  <a:lnTo>
                    <a:pt x="721" y="531"/>
                  </a:lnTo>
                  <a:lnTo>
                    <a:pt x="719" y="533"/>
                  </a:lnTo>
                  <a:lnTo>
                    <a:pt x="719" y="535"/>
                  </a:lnTo>
                  <a:lnTo>
                    <a:pt x="716" y="540"/>
                  </a:lnTo>
                  <a:lnTo>
                    <a:pt x="714" y="540"/>
                  </a:lnTo>
                  <a:lnTo>
                    <a:pt x="711" y="538"/>
                  </a:lnTo>
                  <a:lnTo>
                    <a:pt x="707" y="538"/>
                  </a:lnTo>
                  <a:lnTo>
                    <a:pt x="705" y="538"/>
                  </a:lnTo>
                  <a:lnTo>
                    <a:pt x="702" y="538"/>
                  </a:lnTo>
                  <a:lnTo>
                    <a:pt x="699" y="536"/>
                  </a:lnTo>
                  <a:lnTo>
                    <a:pt x="697" y="536"/>
                  </a:lnTo>
                  <a:lnTo>
                    <a:pt x="693" y="536"/>
                  </a:lnTo>
                  <a:lnTo>
                    <a:pt x="692" y="536"/>
                  </a:lnTo>
                  <a:lnTo>
                    <a:pt x="692" y="535"/>
                  </a:lnTo>
                  <a:lnTo>
                    <a:pt x="690" y="533"/>
                  </a:lnTo>
                  <a:lnTo>
                    <a:pt x="688" y="533"/>
                  </a:lnTo>
                  <a:lnTo>
                    <a:pt x="688" y="531"/>
                  </a:lnTo>
                  <a:lnTo>
                    <a:pt x="686" y="529"/>
                  </a:lnTo>
                  <a:lnTo>
                    <a:pt x="685" y="529"/>
                  </a:lnTo>
                  <a:lnTo>
                    <a:pt x="683" y="529"/>
                  </a:lnTo>
                  <a:lnTo>
                    <a:pt x="681" y="529"/>
                  </a:lnTo>
                  <a:lnTo>
                    <a:pt x="679" y="529"/>
                  </a:lnTo>
                  <a:lnTo>
                    <a:pt x="678" y="529"/>
                  </a:lnTo>
                  <a:lnTo>
                    <a:pt x="676" y="529"/>
                  </a:lnTo>
                  <a:lnTo>
                    <a:pt x="674" y="528"/>
                  </a:lnTo>
                  <a:lnTo>
                    <a:pt x="672" y="529"/>
                  </a:lnTo>
                  <a:lnTo>
                    <a:pt x="671" y="529"/>
                  </a:lnTo>
                  <a:lnTo>
                    <a:pt x="671" y="531"/>
                  </a:lnTo>
                  <a:lnTo>
                    <a:pt x="669" y="531"/>
                  </a:lnTo>
                  <a:lnTo>
                    <a:pt x="669" y="529"/>
                  </a:lnTo>
                  <a:lnTo>
                    <a:pt x="667" y="531"/>
                  </a:lnTo>
                  <a:lnTo>
                    <a:pt x="665" y="531"/>
                  </a:lnTo>
                  <a:lnTo>
                    <a:pt x="664" y="531"/>
                  </a:lnTo>
                  <a:lnTo>
                    <a:pt x="662" y="531"/>
                  </a:lnTo>
                  <a:lnTo>
                    <a:pt x="662" y="533"/>
                  </a:lnTo>
                  <a:lnTo>
                    <a:pt x="660" y="533"/>
                  </a:lnTo>
                  <a:lnTo>
                    <a:pt x="658" y="533"/>
                  </a:lnTo>
                  <a:lnTo>
                    <a:pt x="657" y="533"/>
                  </a:lnTo>
                  <a:lnTo>
                    <a:pt x="655" y="533"/>
                  </a:lnTo>
                  <a:lnTo>
                    <a:pt x="653" y="533"/>
                  </a:lnTo>
                  <a:lnTo>
                    <a:pt x="653" y="535"/>
                  </a:lnTo>
                  <a:lnTo>
                    <a:pt x="651" y="535"/>
                  </a:lnTo>
                  <a:lnTo>
                    <a:pt x="651" y="533"/>
                  </a:lnTo>
                  <a:lnTo>
                    <a:pt x="650" y="533"/>
                  </a:lnTo>
                  <a:lnTo>
                    <a:pt x="648" y="533"/>
                  </a:lnTo>
                  <a:lnTo>
                    <a:pt x="646" y="533"/>
                  </a:lnTo>
                  <a:lnTo>
                    <a:pt x="644" y="533"/>
                  </a:lnTo>
                  <a:lnTo>
                    <a:pt x="643" y="533"/>
                  </a:lnTo>
                  <a:lnTo>
                    <a:pt x="641" y="533"/>
                  </a:lnTo>
                  <a:lnTo>
                    <a:pt x="639" y="533"/>
                  </a:lnTo>
                  <a:lnTo>
                    <a:pt x="639" y="531"/>
                  </a:lnTo>
                  <a:lnTo>
                    <a:pt x="638" y="529"/>
                  </a:lnTo>
                  <a:lnTo>
                    <a:pt x="638" y="528"/>
                  </a:lnTo>
                  <a:lnTo>
                    <a:pt x="638" y="526"/>
                  </a:lnTo>
                  <a:lnTo>
                    <a:pt x="636" y="526"/>
                  </a:lnTo>
                  <a:lnTo>
                    <a:pt x="634" y="526"/>
                  </a:lnTo>
                  <a:lnTo>
                    <a:pt x="632" y="526"/>
                  </a:lnTo>
                  <a:lnTo>
                    <a:pt x="631" y="526"/>
                  </a:lnTo>
                  <a:lnTo>
                    <a:pt x="629" y="524"/>
                  </a:lnTo>
                  <a:lnTo>
                    <a:pt x="631" y="522"/>
                  </a:lnTo>
                  <a:lnTo>
                    <a:pt x="629" y="522"/>
                  </a:lnTo>
                  <a:lnTo>
                    <a:pt x="627" y="522"/>
                  </a:lnTo>
                  <a:lnTo>
                    <a:pt x="627" y="521"/>
                  </a:lnTo>
                  <a:lnTo>
                    <a:pt x="625" y="521"/>
                  </a:lnTo>
                  <a:lnTo>
                    <a:pt x="624" y="521"/>
                  </a:lnTo>
                  <a:lnTo>
                    <a:pt x="622" y="521"/>
                  </a:lnTo>
                  <a:lnTo>
                    <a:pt x="620" y="521"/>
                  </a:lnTo>
                  <a:lnTo>
                    <a:pt x="618" y="521"/>
                  </a:lnTo>
                  <a:lnTo>
                    <a:pt x="618" y="519"/>
                  </a:lnTo>
                  <a:lnTo>
                    <a:pt x="617" y="519"/>
                  </a:lnTo>
                  <a:lnTo>
                    <a:pt x="617" y="517"/>
                  </a:lnTo>
                  <a:lnTo>
                    <a:pt x="615" y="517"/>
                  </a:lnTo>
                  <a:lnTo>
                    <a:pt x="615" y="515"/>
                  </a:lnTo>
                  <a:lnTo>
                    <a:pt x="617" y="515"/>
                  </a:lnTo>
                  <a:lnTo>
                    <a:pt x="615" y="515"/>
                  </a:lnTo>
                  <a:lnTo>
                    <a:pt x="613" y="515"/>
                  </a:lnTo>
                  <a:lnTo>
                    <a:pt x="613" y="514"/>
                  </a:lnTo>
                  <a:lnTo>
                    <a:pt x="611" y="512"/>
                  </a:lnTo>
                  <a:lnTo>
                    <a:pt x="610" y="512"/>
                  </a:lnTo>
                  <a:lnTo>
                    <a:pt x="610" y="510"/>
                  </a:lnTo>
                  <a:lnTo>
                    <a:pt x="608" y="510"/>
                  </a:lnTo>
                  <a:lnTo>
                    <a:pt x="610" y="508"/>
                  </a:lnTo>
                  <a:lnTo>
                    <a:pt x="608" y="508"/>
                  </a:lnTo>
                  <a:lnTo>
                    <a:pt x="606" y="507"/>
                  </a:lnTo>
                  <a:lnTo>
                    <a:pt x="604" y="507"/>
                  </a:lnTo>
                  <a:lnTo>
                    <a:pt x="603" y="505"/>
                  </a:lnTo>
                  <a:lnTo>
                    <a:pt x="601" y="505"/>
                  </a:lnTo>
                  <a:lnTo>
                    <a:pt x="603" y="505"/>
                  </a:lnTo>
                  <a:lnTo>
                    <a:pt x="603" y="503"/>
                  </a:lnTo>
                  <a:lnTo>
                    <a:pt x="603" y="501"/>
                  </a:lnTo>
                  <a:lnTo>
                    <a:pt x="601" y="501"/>
                  </a:lnTo>
                  <a:lnTo>
                    <a:pt x="601" y="500"/>
                  </a:lnTo>
                  <a:lnTo>
                    <a:pt x="599" y="500"/>
                  </a:lnTo>
                  <a:lnTo>
                    <a:pt x="599" y="498"/>
                  </a:lnTo>
                  <a:lnTo>
                    <a:pt x="597" y="498"/>
                  </a:lnTo>
                  <a:lnTo>
                    <a:pt x="599" y="498"/>
                  </a:lnTo>
                  <a:lnTo>
                    <a:pt x="599" y="496"/>
                  </a:lnTo>
                  <a:lnTo>
                    <a:pt x="597" y="496"/>
                  </a:lnTo>
                  <a:lnTo>
                    <a:pt x="596" y="494"/>
                  </a:lnTo>
                  <a:lnTo>
                    <a:pt x="597" y="494"/>
                  </a:lnTo>
                  <a:lnTo>
                    <a:pt x="597" y="493"/>
                  </a:lnTo>
                  <a:lnTo>
                    <a:pt x="599" y="493"/>
                  </a:lnTo>
                  <a:lnTo>
                    <a:pt x="597" y="493"/>
                  </a:lnTo>
                  <a:lnTo>
                    <a:pt x="596" y="493"/>
                  </a:lnTo>
                  <a:lnTo>
                    <a:pt x="596" y="491"/>
                  </a:lnTo>
                  <a:lnTo>
                    <a:pt x="596" y="489"/>
                  </a:lnTo>
                  <a:lnTo>
                    <a:pt x="594" y="489"/>
                  </a:lnTo>
                  <a:lnTo>
                    <a:pt x="594" y="487"/>
                  </a:lnTo>
                  <a:lnTo>
                    <a:pt x="594" y="489"/>
                  </a:lnTo>
                  <a:lnTo>
                    <a:pt x="592" y="489"/>
                  </a:lnTo>
                  <a:lnTo>
                    <a:pt x="590" y="489"/>
                  </a:lnTo>
                  <a:lnTo>
                    <a:pt x="589" y="487"/>
                  </a:lnTo>
                  <a:lnTo>
                    <a:pt x="587" y="489"/>
                  </a:lnTo>
                  <a:lnTo>
                    <a:pt x="587" y="487"/>
                  </a:lnTo>
                  <a:lnTo>
                    <a:pt x="585" y="487"/>
                  </a:lnTo>
                  <a:lnTo>
                    <a:pt x="585" y="489"/>
                  </a:lnTo>
                  <a:lnTo>
                    <a:pt x="585" y="487"/>
                  </a:lnTo>
                  <a:lnTo>
                    <a:pt x="584" y="487"/>
                  </a:lnTo>
                  <a:lnTo>
                    <a:pt x="582" y="486"/>
                  </a:lnTo>
                  <a:lnTo>
                    <a:pt x="580" y="486"/>
                  </a:lnTo>
                  <a:lnTo>
                    <a:pt x="580" y="487"/>
                  </a:lnTo>
                  <a:lnTo>
                    <a:pt x="578" y="487"/>
                  </a:lnTo>
                  <a:lnTo>
                    <a:pt x="578" y="489"/>
                  </a:lnTo>
                  <a:lnTo>
                    <a:pt x="578" y="487"/>
                  </a:lnTo>
                  <a:lnTo>
                    <a:pt x="577" y="487"/>
                  </a:lnTo>
                  <a:lnTo>
                    <a:pt x="577" y="489"/>
                  </a:lnTo>
                  <a:lnTo>
                    <a:pt x="577" y="487"/>
                  </a:lnTo>
                  <a:lnTo>
                    <a:pt x="575" y="487"/>
                  </a:lnTo>
                  <a:lnTo>
                    <a:pt x="573" y="487"/>
                  </a:lnTo>
                  <a:lnTo>
                    <a:pt x="573" y="489"/>
                  </a:lnTo>
                  <a:lnTo>
                    <a:pt x="571" y="489"/>
                  </a:lnTo>
                  <a:lnTo>
                    <a:pt x="570" y="489"/>
                  </a:lnTo>
                  <a:lnTo>
                    <a:pt x="568" y="489"/>
                  </a:lnTo>
                  <a:lnTo>
                    <a:pt x="568" y="487"/>
                  </a:lnTo>
                  <a:lnTo>
                    <a:pt x="570" y="487"/>
                  </a:lnTo>
                  <a:lnTo>
                    <a:pt x="570" y="486"/>
                  </a:lnTo>
                  <a:lnTo>
                    <a:pt x="568" y="486"/>
                  </a:lnTo>
                  <a:lnTo>
                    <a:pt x="566" y="486"/>
                  </a:lnTo>
                  <a:lnTo>
                    <a:pt x="566" y="484"/>
                  </a:lnTo>
                  <a:lnTo>
                    <a:pt x="564" y="484"/>
                  </a:lnTo>
                  <a:lnTo>
                    <a:pt x="563" y="482"/>
                  </a:lnTo>
                  <a:lnTo>
                    <a:pt x="561" y="482"/>
                  </a:lnTo>
                  <a:lnTo>
                    <a:pt x="559" y="480"/>
                  </a:lnTo>
                  <a:lnTo>
                    <a:pt x="559" y="482"/>
                  </a:lnTo>
                  <a:lnTo>
                    <a:pt x="557" y="482"/>
                  </a:lnTo>
                  <a:lnTo>
                    <a:pt x="556" y="482"/>
                  </a:lnTo>
                  <a:lnTo>
                    <a:pt x="556" y="480"/>
                  </a:lnTo>
                  <a:lnTo>
                    <a:pt x="554" y="480"/>
                  </a:lnTo>
                  <a:lnTo>
                    <a:pt x="554" y="482"/>
                  </a:lnTo>
                  <a:lnTo>
                    <a:pt x="552" y="482"/>
                  </a:lnTo>
                  <a:lnTo>
                    <a:pt x="552" y="480"/>
                  </a:lnTo>
                  <a:lnTo>
                    <a:pt x="550" y="480"/>
                  </a:lnTo>
                  <a:lnTo>
                    <a:pt x="549" y="480"/>
                  </a:lnTo>
                  <a:lnTo>
                    <a:pt x="549" y="479"/>
                  </a:lnTo>
                  <a:lnTo>
                    <a:pt x="549" y="477"/>
                  </a:lnTo>
                  <a:lnTo>
                    <a:pt x="547" y="475"/>
                  </a:lnTo>
                  <a:lnTo>
                    <a:pt x="547" y="474"/>
                  </a:lnTo>
                  <a:lnTo>
                    <a:pt x="545" y="474"/>
                  </a:lnTo>
                  <a:lnTo>
                    <a:pt x="545" y="472"/>
                  </a:lnTo>
                  <a:lnTo>
                    <a:pt x="543" y="472"/>
                  </a:lnTo>
                  <a:lnTo>
                    <a:pt x="543" y="474"/>
                  </a:lnTo>
                  <a:lnTo>
                    <a:pt x="542" y="474"/>
                  </a:lnTo>
                  <a:lnTo>
                    <a:pt x="542" y="472"/>
                  </a:lnTo>
                  <a:lnTo>
                    <a:pt x="540" y="472"/>
                  </a:lnTo>
                  <a:lnTo>
                    <a:pt x="540" y="470"/>
                  </a:lnTo>
                  <a:lnTo>
                    <a:pt x="538" y="470"/>
                  </a:lnTo>
                  <a:lnTo>
                    <a:pt x="536" y="470"/>
                  </a:lnTo>
                  <a:lnTo>
                    <a:pt x="535" y="470"/>
                  </a:lnTo>
                  <a:lnTo>
                    <a:pt x="533" y="470"/>
                  </a:lnTo>
                  <a:lnTo>
                    <a:pt x="533" y="468"/>
                  </a:lnTo>
                  <a:lnTo>
                    <a:pt x="533" y="470"/>
                  </a:lnTo>
                  <a:lnTo>
                    <a:pt x="531" y="470"/>
                  </a:lnTo>
                  <a:lnTo>
                    <a:pt x="530" y="470"/>
                  </a:lnTo>
                  <a:lnTo>
                    <a:pt x="530" y="468"/>
                  </a:lnTo>
                  <a:lnTo>
                    <a:pt x="528" y="467"/>
                  </a:lnTo>
                  <a:lnTo>
                    <a:pt x="526" y="467"/>
                  </a:lnTo>
                  <a:lnTo>
                    <a:pt x="528" y="467"/>
                  </a:lnTo>
                  <a:lnTo>
                    <a:pt x="528" y="465"/>
                  </a:lnTo>
                  <a:lnTo>
                    <a:pt x="526" y="465"/>
                  </a:lnTo>
                  <a:lnTo>
                    <a:pt x="524" y="465"/>
                  </a:lnTo>
                  <a:lnTo>
                    <a:pt x="526" y="463"/>
                  </a:lnTo>
                  <a:lnTo>
                    <a:pt x="524" y="463"/>
                  </a:lnTo>
                  <a:lnTo>
                    <a:pt x="523" y="465"/>
                  </a:lnTo>
                  <a:lnTo>
                    <a:pt x="521" y="463"/>
                  </a:lnTo>
                  <a:lnTo>
                    <a:pt x="519" y="463"/>
                  </a:lnTo>
                  <a:lnTo>
                    <a:pt x="519" y="461"/>
                  </a:lnTo>
                  <a:lnTo>
                    <a:pt x="517" y="461"/>
                  </a:lnTo>
                  <a:lnTo>
                    <a:pt x="516" y="461"/>
                  </a:lnTo>
                  <a:lnTo>
                    <a:pt x="516" y="463"/>
                  </a:lnTo>
                  <a:lnTo>
                    <a:pt x="514" y="463"/>
                  </a:lnTo>
                  <a:lnTo>
                    <a:pt x="512" y="463"/>
                  </a:lnTo>
                  <a:lnTo>
                    <a:pt x="510" y="465"/>
                  </a:lnTo>
                  <a:lnTo>
                    <a:pt x="510" y="463"/>
                  </a:lnTo>
                  <a:lnTo>
                    <a:pt x="509" y="463"/>
                  </a:lnTo>
                  <a:lnTo>
                    <a:pt x="507" y="463"/>
                  </a:lnTo>
                  <a:lnTo>
                    <a:pt x="509" y="461"/>
                  </a:lnTo>
                  <a:lnTo>
                    <a:pt x="507" y="461"/>
                  </a:lnTo>
                  <a:lnTo>
                    <a:pt x="505" y="461"/>
                  </a:lnTo>
                  <a:lnTo>
                    <a:pt x="507" y="460"/>
                  </a:lnTo>
                  <a:lnTo>
                    <a:pt x="505" y="460"/>
                  </a:lnTo>
                  <a:lnTo>
                    <a:pt x="503" y="460"/>
                  </a:lnTo>
                  <a:lnTo>
                    <a:pt x="502" y="460"/>
                  </a:lnTo>
                  <a:lnTo>
                    <a:pt x="502" y="458"/>
                  </a:lnTo>
                  <a:lnTo>
                    <a:pt x="500" y="458"/>
                  </a:lnTo>
                  <a:lnTo>
                    <a:pt x="502" y="458"/>
                  </a:lnTo>
                  <a:lnTo>
                    <a:pt x="500" y="456"/>
                  </a:lnTo>
                  <a:lnTo>
                    <a:pt x="498" y="454"/>
                  </a:lnTo>
                  <a:lnTo>
                    <a:pt x="496" y="454"/>
                  </a:lnTo>
                  <a:lnTo>
                    <a:pt x="496" y="453"/>
                  </a:lnTo>
                  <a:lnTo>
                    <a:pt x="495" y="453"/>
                  </a:lnTo>
                  <a:lnTo>
                    <a:pt x="495" y="451"/>
                  </a:lnTo>
                  <a:lnTo>
                    <a:pt x="493" y="451"/>
                  </a:lnTo>
                  <a:lnTo>
                    <a:pt x="495" y="449"/>
                  </a:lnTo>
                  <a:lnTo>
                    <a:pt x="493" y="449"/>
                  </a:lnTo>
                  <a:lnTo>
                    <a:pt x="491" y="447"/>
                  </a:lnTo>
                  <a:lnTo>
                    <a:pt x="489" y="447"/>
                  </a:lnTo>
                  <a:lnTo>
                    <a:pt x="488" y="446"/>
                  </a:lnTo>
                  <a:lnTo>
                    <a:pt x="486" y="446"/>
                  </a:lnTo>
                  <a:lnTo>
                    <a:pt x="486" y="447"/>
                  </a:lnTo>
                  <a:lnTo>
                    <a:pt x="486" y="446"/>
                  </a:lnTo>
                  <a:lnTo>
                    <a:pt x="482" y="446"/>
                  </a:lnTo>
                  <a:lnTo>
                    <a:pt x="482" y="447"/>
                  </a:lnTo>
                  <a:lnTo>
                    <a:pt x="481" y="447"/>
                  </a:lnTo>
                  <a:lnTo>
                    <a:pt x="481" y="446"/>
                  </a:lnTo>
                  <a:lnTo>
                    <a:pt x="479" y="446"/>
                  </a:lnTo>
                  <a:lnTo>
                    <a:pt x="477" y="447"/>
                  </a:lnTo>
                  <a:lnTo>
                    <a:pt x="477" y="446"/>
                  </a:lnTo>
                  <a:lnTo>
                    <a:pt x="476" y="446"/>
                  </a:lnTo>
                  <a:lnTo>
                    <a:pt x="476" y="447"/>
                  </a:lnTo>
                  <a:lnTo>
                    <a:pt x="474" y="447"/>
                  </a:lnTo>
                  <a:lnTo>
                    <a:pt x="472" y="447"/>
                  </a:lnTo>
                  <a:lnTo>
                    <a:pt x="472" y="446"/>
                  </a:lnTo>
                  <a:lnTo>
                    <a:pt x="470" y="447"/>
                  </a:lnTo>
                  <a:lnTo>
                    <a:pt x="469" y="447"/>
                  </a:lnTo>
                  <a:lnTo>
                    <a:pt x="467" y="449"/>
                  </a:lnTo>
                  <a:lnTo>
                    <a:pt x="462" y="456"/>
                  </a:lnTo>
                  <a:lnTo>
                    <a:pt x="460" y="456"/>
                  </a:lnTo>
                  <a:lnTo>
                    <a:pt x="458" y="456"/>
                  </a:lnTo>
                  <a:lnTo>
                    <a:pt x="456" y="456"/>
                  </a:lnTo>
                  <a:lnTo>
                    <a:pt x="455" y="460"/>
                  </a:lnTo>
                  <a:lnTo>
                    <a:pt x="453" y="461"/>
                  </a:lnTo>
                  <a:lnTo>
                    <a:pt x="449" y="461"/>
                  </a:lnTo>
                  <a:lnTo>
                    <a:pt x="435" y="460"/>
                  </a:lnTo>
                  <a:lnTo>
                    <a:pt x="416" y="454"/>
                  </a:lnTo>
                  <a:lnTo>
                    <a:pt x="406" y="453"/>
                  </a:lnTo>
                  <a:lnTo>
                    <a:pt x="394" y="447"/>
                  </a:lnTo>
                  <a:lnTo>
                    <a:pt x="373" y="440"/>
                  </a:lnTo>
                  <a:lnTo>
                    <a:pt x="347" y="432"/>
                  </a:lnTo>
                  <a:lnTo>
                    <a:pt x="345" y="432"/>
                  </a:lnTo>
                  <a:lnTo>
                    <a:pt x="341" y="430"/>
                  </a:lnTo>
                  <a:lnTo>
                    <a:pt x="340" y="428"/>
                  </a:lnTo>
                  <a:lnTo>
                    <a:pt x="333" y="425"/>
                  </a:lnTo>
                  <a:lnTo>
                    <a:pt x="327" y="423"/>
                  </a:lnTo>
                  <a:lnTo>
                    <a:pt x="308" y="413"/>
                  </a:lnTo>
                  <a:lnTo>
                    <a:pt x="305" y="409"/>
                  </a:lnTo>
                  <a:lnTo>
                    <a:pt x="289" y="400"/>
                  </a:lnTo>
                  <a:lnTo>
                    <a:pt x="280" y="395"/>
                  </a:lnTo>
                  <a:lnTo>
                    <a:pt x="277" y="392"/>
                  </a:lnTo>
                  <a:lnTo>
                    <a:pt x="259" y="378"/>
                  </a:lnTo>
                  <a:lnTo>
                    <a:pt x="249" y="367"/>
                  </a:lnTo>
                  <a:lnTo>
                    <a:pt x="233" y="353"/>
                  </a:lnTo>
                  <a:lnTo>
                    <a:pt x="230" y="350"/>
                  </a:lnTo>
                  <a:lnTo>
                    <a:pt x="214" y="338"/>
                  </a:lnTo>
                  <a:lnTo>
                    <a:pt x="214" y="336"/>
                  </a:lnTo>
                  <a:lnTo>
                    <a:pt x="209" y="332"/>
                  </a:lnTo>
                  <a:lnTo>
                    <a:pt x="205" y="329"/>
                  </a:lnTo>
                  <a:lnTo>
                    <a:pt x="199" y="327"/>
                  </a:lnTo>
                  <a:lnTo>
                    <a:pt x="197" y="327"/>
                  </a:lnTo>
                  <a:lnTo>
                    <a:pt x="186" y="322"/>
                  </a:lnTo>
                  <a:lnTo>
                    <a:pt x="178" y="320"/>
                  </a:lnTo>
                  <a:lnTo>
                    <a:pt x="162" y="315"/>
                  </a:lnTo>
                  <a:lnTo>
                    <a:pt x="150" y="310"/>
                  </a:lnTo>
                  <a:lnTo>
                    <a:pt x="143" y="308"/>
                  </a:lnTo>
                  <a:lnTo>
                    <a:pt x="141" y="306"/>
                  </a:lnTo>
                  <a:lnTo>
                    <a:pt x="132" y="301"/>
                  </a:lnTo>
                  <a:lnTo>
                    <a:pt x="131" y="299"/>
                  </a:lnTo>
                  <a:lnTo>
                    <a:pt x="129" y="299"/>
                  </a:lnTo>
                  <a:lnTo>
                    <a:pt x="125" y="296"/>
                  </a:lnTo>
                  <a:lnTo>
                    <a:pt x="113" y="289"/>
                  </a:lnTo>
                  <a:lnTo>
                    <a:pt x="111" y="287"/>
                  </a:lnTo>
                  <a:lnTo>
                    <a:pt x="103" y="284"/>
                  </a:lnTo>
                  <a:lnTo>
                    <a:pt x="101" y="282"/>
                  </a:lnTo>
                  <a:lnTo>
                    <a:pt x="94" y="278"/>
                  </a:lnTo>
                  <a:lnTo>
                    <a:pt x="87" y="273"/>
                  </a:lnTo>
                  <a:lnTo>
                    <a:pt x="64" y="263"/>
                  </a:lnTo>
                  <a:lnTo>
                    <a:pt x="56" y="257"/>
                  </a:lnTo>
                  <a:lnTo>
                    <a:pt x="47" y="252"/>
                  </a:lnTo>
                  <a:lnTo>
                    <a:pt x="45" y="250"/>
                  </a:lnTo>
                  <a:lnTo>
                    <a:pt x="26" y="235"/>
                  </a:lnTo>
                  <a:lnTo>
                    <a:pt x="19" y="230"/>
                  </a:lnTo>
                  <a:lnTo>
                    <a:pt x="9" y="221"/>
                  </a:lnTo>
                  <a:lnTo>
                    <a:pt x="0" y="212"/>
                  </a:lnTo>
                  <a:lnTo>
                    <a:pt x="45" y="172"/>
                  </a:lnTo>
                  <a:lnTo>
                    <a:pt x="50" y="169"/>
                  </a:lnTo>
                  <a:lnTo>
                    <a:pt x="82" y="163"/>
                  </a:lnTo>
                  <a:lnTo>
                    <a:pt x="185" y="139"/>
                  </a:lnTo>
                  <a:lnTo>
                    <a:pt x="164" y="102"/>
                  </a:lnTo>
                  <a:lnTo>
                    <a:pt x="205" y="73"/>
                  </a:lnTo>
                  <a:lnTo>
                    <a:pt x="212" y="73"/>
                  </a:lnTo>
                  <a:lnTo>
                    <a:pt x="214" y="69"/>
                  </a:lnTo>
                  <a:lnTo>
                    <a:pt x="221" y="57"/>
                  </a:lnTo>
                  <a:lnTo>
                    <a:pt x="226" y="55"/>
                  </a:lnTo>
                  <a:lnTo>
                    <a:pt x="233" y="54"/>
                  </a:lnTo>
                  <a:lnTo>
                    <a:pt x="239" y="50"/>
                  </a:lnTo>
                  <a:lnTo>
                    <a:pt x="246" y="47"/>
                  </a:lnTo>
                  <a:lnTo>
                    <a:pt x="256" y="41"/>
                  </a:lnTo>
                  <a:lnTo>
                    <a:pt x="266" y="33"/>
                  </a:lnTo>
                  <a:lnTo>
                    <a:pt x="268" y="33"/>
                  </a:lnTo>
                  <a:lnTo>
                    <a:pt x="270" y="34"/>
                  </a:lnTo>
                  <a:lnTo>
                    <a:pt x="275" y="38"/>
                  </a:lnTo>
                  <a:lnTo>
                    <a:pt x="275" y="41"/>
                  </a:lnTo>
                  <a:lnTo>
                    <a:pt x="280" y="41"/>
                  </a:lnTo>
                  <a:lnTo>
                    <a:pt x="310" y="31"/>
                  </a:lnTo>
                  <a:lnTo>
                    <a:pt x="315" y="29"/>
                  </a:lnTo>
                  <a:lnTo>
                    <a:pt x="320" y="29"/>
                  </a:lnTo>
                  <a:lnTo>
                    <a:pt x="324" y="29"/>
                  </a:lnTo>
                  <a:lnTo>
                    <a:pt x="348" y="34"/>
                  </a:lnTo>
                  <a:lnTo>
                    <a:pt x="359" y="34"/>
                  </a:lnTo>
                  <a:lnTo>
                    <a:pt x="395" y="34"/>
                  </a:lnTo>
                  <a:lnTo>
                    <a:pt x="409" y="34"/>
                  </a:lnTo>
                  <a:lnTo>
                    <a:pt x="420" y="31"/>
                  </a:lnTo>
                  <a:lnTo>
                    <a:pt x="427" y="31"/>
                  </a:lnTo>
                  <a:lnTo>
                    <a:pt x="441" y="33"/>
                  </a:lnTo>
                  <a:lnTo>
                    <a:pt x="455" y="33"/>
                  </a:lnTo>
                  <a:lnTo>
                    <a:pt x="467" y="26"/>
                  </a:lnTo>
                  <a:lnTo>
                    <a:pt x="472" y="19"/>
                  </a:lnTo>
                  <a:lnTo>
                    <a:pt x="472" y="10"/>
                  </a:lnTo>
                  <a:lnTo>
                    <a:pt x="472" y="3"/>
                  </a:lnTo>
                  <a:lnTo>
                    <a:pt x="472" y="0"/>
                  </a:lnTo>
                  <a:lnTo>
                    <a:pt x="476" y="0"/>
                  </a:lnTo>
                  <a:lnTo>
                    <a:pt x="481" y="3"/>
                  </a:lnTo>
                  <a:lnTo>
                    <a:pt x="482" y="3"/>
                  </a:lnTo>
                  <a:lnTo>
                    <a:pt x="486" y="1"/>
                  </a:lnTo>
                  <a:lnTo>
                    <a:pt x="489" y="1"/>
                  </a:lnTo>
                  <a:lnTo>
                    <a:pt x="493" y="6"/>
                  </a:lnTo>
                  <a:lnTo>
                    <a:pt x="495" y="13"/>
                  </a:lnTo>
                  <a:lnTo>
                    <a:pt x="503" y="24"/>
                  </a:lnTo>
                  <a:lnTo>
                    <a:pt x="516" y="38"/>
                  </a:lnTo>
                  <a:lnTo>
                    <a:pt x="526" y="43"/>
                  </a:lnTo>
                  <a:lnTo>
                    <a:pt x="528" y="45"/>
                  </a:lnTo>
                  <a:lnTo>
                    <a:pt x="526" y="52"/>
                  </a:lnTo>
                  <a:lnTo>
                    <a:pt x="526" y="55"/>
                  </a:lnTo>
                  <a:lnTo>
                    <a:pt x="524" y="62"/>
                  </a:lnTo>
                  <a:lnTo>
                    <a:pt x="530" y="64"/>
                  </a:lnTo>
                  <a:lnTo>
                    <a:pt x="536" y="66"/>
                  </a:lnTo>
                  <a:lnTo>
                    <a:pt x="540" y="71"/>
                  </a:lnTo>
                  <a:lnTo>
                    <a:pt x="542" y="78"/>
                  </a:lnTo>
                  <a:lnTo>
                    <a:pt x="545" y="81"/>
                  </a:lnTo>
                  <a:lnTo>
                    <a:pt x="552" y="87"/>
                  </a:lnTo>
                  <a:lnTo>
                    <a:pt x="564" y="90"/>
                  </a:lnTo>
                  <a:lnTo>
                    <a:pt x="584" y="88"/>
                  </a:lnTo>
                  <a:lnTo>
                    <a:pt x="585" y="88"/>
                  </a:lnTo>
                  <a:lnTo>
                    <a:pt x="584" y="85"/>
                  </a:lnTo>
                  <a:lnTo>
                    <a:pt x="589" y="80"/>
                  </a:lnTo>
                  <a:lnTo>
                    <a:pt x="594" y="67"/>
                  </a:lnTo>
                  <a:lnTo>
                    <a:pt x="596" y="66"/>
                  </a:lnTo>
                  <a:lnTo>
                    <a:pt x="610" y="61"/>
                  </a:lnTo>
                  <a:lnTo>
                    <a:pt x="613" y="62"/>
                  </a:lnTo>
                  <a:lnTo>
                    <a:pt x="617" y="62"/>
                  </a:lnTo>
                  <a:lnTo>
                    <a:pt x="622" y="61"/>
                  </a:lnTo>
                  <a:lnTo>
                    <a:pt x="631" y="54"/>
                  </a:lnTo>
                  <a:lnTo>
                    <a:pt x="634" y="52"/>
                  </a:lnTo>
                  <a:lnTo>
                    <a:pt x="639" y="52"/>
                  </a:lnTo>
                  <a:lnTo>
                    <a:pt x="644" y="61"/>
                  </a:lnTo>
                  <a:lnTo>
                    <a:pt x="646" y="62"/>
                  </a:lnTo>
                  <a:lnTo>
                    <a:pt x="651" y="62"/>
                  </a:lnTo>
                  <a:lnTo>
                    <a:pt x="653" y="62"/>
                  </a:lnTo>
                  <a:lnTo>
                    <a:pt x="655" y="64"/>
                  </a:lnTo>
                  <a:lnTo>
                    <a:pt x="655" y="71"/>
                  </a:lnTo>
                  <a:lnTo>
                    <a:pt x="657" y="71"/>
                  </a:lnTo>
                  <a:lnTo>
                    <a:pt x="660" y="67"/>
                  </a:lnTo>
                  <a:lnTo>
                    <a:pt x="669" y="61"/>
                  </a:lnTo>
                  <a:lnTo>
                    <a:pt x="674" y="59"/>
                  </a:lnTo>
                  <a:lnTo>
                    <a:pt x="686" y="59"/>
                  </a:lnTo>
                  <a:lnTo>
                    <a:pt x="692" y="61"/>
                  </a:lnTo>
                  <a:lnTo>
                    <a:pt x="699" y="66"/>
                  </a:lnTo>
                  <a:lnTo>
                    <a:pt x="716" y="74"/>
                  </a:lnTo>
                  <a:lnTo>
                    <a:pt x="721" y="74"/>
                  </a:lnTo>
                  <a:lnTo>
                    <a:pt x="725" y="74"/>
                  </a:lnTo>
                  <a:lnTo>
                    <a:pt x="726" y="67"/>
                  </a:lnTo>
                  <a:lnTo>
                    <a:pt x="730" y="64"/>
                  </a:lnTo>
                  <a:lnTo>
                    <a:pt x="732" y="64"/>
                  </a:lnTo>
                  <a:lnTo>
                    <a:pt x="737" y="71"/>
                  </a:lnTo>
                  <a:lnTo>
                    <a:pt x="740" y="71"/>
                  </a:lnTo>
                  <a:lnTo>
                    <a:pt x="747" y="69"/>
                  </a:lnTo>
                  <a:lnTo>
                    <a:pt x="754" y="64"/>
                  </a:lnTo>
                  <a:lnTo>
                    <a:pt x="758" y="59"/>
                  </a:lnTo>
                  <a:lnTo>
                    <a:pt x="759" y="55"/>
                  </a:lnTo>
                  <a:lnTo>
                    <a:pt x="761" y="48"/>
                  </a:lnTo>
                  <a:lnTo>
                    <a:pt x="768" y="43"/>
                  </a:lnTo>
                  <a:lnTo>
                    <a:pt x="772" y="45"/>
                  </a:lnTo>
                  <a:lnTo>
                    <a:pt x="779" y="41"/>
                  </a:lnTo>
                  <a:lnTo>
                    <a:pt x="789" y="41"/>
                  </a:lnTo>
                  <a:lnTo>
                    <a:pt x="800" y="38"/>
                  </a:lnTo>
                  <a:lnTo>
                    <a:pt x="805" y="40"/>
                  </a:lnTo>
                  <a:lnTo>
                    <a:pt x="808" y="41"/>
                  </a:lnTo>
                  <a:lnTo>
                    <a:pt x="810" y="47"/>
                  </a:lnTo>
                  <a:lnTo>
                    <a:pt x="813" y="48"/>
                  </a:lnTo>
                  <a:lnTo>
                    <a:pt x="824" y="50"/>
                  </a:lnTo>
                  <a:lnTo>
                    <a:pt x="833" y="50"/>
                  </a:lnTo>
                  <a:lnTo>
                    <a:pt x="834" y="50"/>
                  </a:lnTo>
                  <a:lnTo>
                    <a:pt x="836" y="50"/>
                  </a:lnTo>
                  <a:lnTo>
                    <a:pt x="838" y="52"/>
                  </a:lnTo>
                  <a:lnTo>
                    <a:pt x="840" y="54"/>
                  </a:lnTo>
                  <a:lnTo>
                    <a:pt x="840" y="57"/>
                  </a:lnTo>
                  <a:lnTo>
                    <a:pt x="840" y="61"/>
                  </a:lnTo>
                  <a:lnTo>
                    <a:pt x="840" y="64"/>
                  </a:lnTo>
                  <a:lnTo>
                    <a:pt x="840" y="69"/>
                  </a:lnTo>
                  <a:lnTo>
                    <a:pt x="838" y="73"/>
                  </a:lnTo>
                  <a:lnTo>
                    <a:pt x="840" y="76"/>
                  </a:lnTo>
                  <a:lnTo>
                    <a:pt x="841" y="76"/>
                  </a:lnTo>
                  <a:lnTo>
                    <a:pt x="841" y="80"/>
                  </a:lnTo>
                  <a:lnTo>
                    <a:pt x="840" y="83"/>
                  </a:lnTo>
                  <a:lnTo>
                    <a:pt x="838" y="88"/>
                  </a:lnTo>
                  <a:lnTo>
                    <a:pt x="836" y="90"/>
                  </a:lnTo>
                  <a:lnTo>
                    <a:pt x="834" y="90"/>
                  </a:lnTo>
                  <a:lnTo>
                    <a:pt x="834" y="92"/>
                  </a:lnTo>
                  <a:lnTo>
                    <a:pt x="833" y="94"/>
                  </a:lnTo>
                  <a:lnTo>
                    <a:pt x="833" y="95"/>
                  </a:lnTo>
                  <a:lnTo>
                    <a:pt x="834" y="101"/>
                  </a:lnTo>
                  <a:lnTo>
                    <a:pt x="836" y="101"/>
                  </a:lnTo>
                  <a:lnTo>
                    <a:pt x="838" y="101"/>
                  </a:lnTo>
                  <a:lnTo>
                    <a:pt x="840" y="101"/>
                  </a:lnTo>
                  <a:lnTo>
                    <a:pt x="840" y="99"/>
                  </a:lnTo>
                  <a:lnTo>
                    <a:pt x="840" y="95"/>
                  </a:lnTo>
                  <a:lnTo>
                    <a:pt x="841" y="95"/>
                  </a:lnTo>
                  <a:lnTo>
                    <a:pt x="845" y="95"/>
                  </a:lnTo>
                  <a:lnTo>
                    <a:pt x="847" y="95"/>
                  </a:lnTo>
                  <a:lnTo>
                    <a:pt x="847" y="97"/>
                  </a:lnTo>
                  <a:lnTo>
                    <a:pt x="848" y="99"/>
                  </a:lnTo>
                  <a:lnTo>
                    <a:pt x="850" y="99"/>
                  </a:lnTo>
                  <a:lnTo>
                    <a:pt x="852" y="99"/>
                  </a:lnTo>
                  <a:lnTo>
                    <a:pt x="854" y="99"/>
                  </a:lnTo>
                  <a:lnTo>
                    <a:pt x="855" y="99"/>
                  </a:lnTo>
                  <a:lnTo>
                    <a:pt x="861" y="95"/>
                  </a:lnTo>
                  <a:lnTo>
                    <a:pt x="864" y="95"/>
                  </a:lnTo>
                  <a:lnTo>
                    <a:pt x="869" y="95"/>
                  </a:lnTo>
                  <a:lnTo>
                    <a:pt x="873" y="95"/>
                  </a:lnTo>
                  <a:lnTo>
                    <a:pt x="874" y="95"/>
                  </a:lnTo>
                  <a:lnTo>
                    <a:pt x="874" y="97"/>
                  </a:lnTo>
                  <a:lnTo>
                    <a:pt x="874" y="99"/>
                  </a:lnTo>
                  <a:lnTo>
                    <a:pt x="874" y="102"/>
                  </a:lnTo>
                  <a:lnTo>
                    <a:pt x="878" y="102"/>
                  </a:lnTo>
                  <a:lnTo>
                    <a:pt x="881" y="102"/>
                  </a:lnTo>
                  <a:lnTo>
                    <a:pt x="883" y="102"/>
                  </a:lnTo>
                  <a:lnTo>
                    <a:pt x="887" y="99"/>
                  </a:lnTo>
                  <a:lnTo>
                    <a:pt x="888" y="95"/>
                  </a:lnTo>
                  <a:lnTo>
                    <a:pt x="888" y="94"/>
                  </a:lnTo>
                  <a:lnTo>
                    <a:pt x="890" y="92"/>
                  </a:lnTo>
                  <a:lnTo>
                    <a:pt x="895" y="90"/>
                  </a:lnTo>
                  <a:lnTo>
                    <a:pt x="897" y="88"/>
                  </a:lnTo>
                  <a:lnTo>
                    <a:pt x="897" y="85"/>
                  </a:lnTo>
                  <a:lnTo>
                    <a:pt x="899" y="85"/>
                  </a:lnTo>
                  <a:lnTo>
                    <a:pt x="899" y="83"/>
                  </a:lnTo>
                  <a:lnTo>
                    <a:pt x="895" y="80"/>
                  </a:lnTo>
                  <a:lnTo>
                    <a:pt x="895" y="76"/>
                  </a:lnTo>
                  <a:lnTo>
                    <a:pt x="894" y="74"/>
                  </a:lnTo>
                  <a:lnTo>
                    <a:pt x="895" y="73"/>
                  </a:lnTo>
                  <a:lnTo>
                    <a:pt x="897" y="73"/>
                  </a:lnTo>
                  <a:lnTo>
                    <a:pt x="901" y="74"/>
                  </a:lnTo>
                  <a:lnTo>
                    <a:pt x="902" y="74"/>
                  </a:lnTo>
                  <a:lnTo>
                    <a:pt x="904" y="73"/>
                  </a:lnTo>
                  <a:lnTo>
                    <a:pt x="906" y="73"/>
                  </a:lnTo>
                  <a:lnTo>
                    <a:pt x="911" y="73"/>
                  </a:lnTo>
                  <a:lnTo>
                    <a:pt x="913" y="73"/>
                  </a:lnTo>
                  <a:lnTo>
                    <a:pt x="915" y="74"/>
                  </a:lnTo>
                  <a:lnTo>
                    <a:pt x="916" y="74"/>
                  </a:lnTo>
                  <a:lnTo>
                    <a:pt x="920" y="74"/>
                  </a:lnTo>
                  <a:lnTo>
                    <a:pt x="925" y="74"/>
                  </a:lnTo>
                  <a:lnTo>
                    <a:pt x="928" y="74"/>
                  </a:lnTo>
                  <a:lnTo>
                    <a:pt x="934" y="74"/>
                  </a:lnTo>
                  <a:lnTo>
                    <a:pt x="934" y="76"/>
                  </a:lnTo>
                  <a:lnTo>
                    <a:pt x="934" y="80"/>
                  </a:lnTo>
                  <a:lnTo>
                    <a:pt x="935" y="83"/>
                  </a:lnTo>
                  <a:lnTo>
                    <a:pt x="939" y="83"/>
                  </a:lnTo>
                  <a:lnTo>
                    <a:pt x="942" y="81"/>
                  </a:lnTo>
                  <a:lnTo>
                    <a:pt x="941" y="80"/>
                  </a:lnTo>
                  <a:lnTo>
                    <a:pt x="942" y="78"/>
                  </a:lnTo>
                  <a:lnTo>
                    <a:pt x="944" y="78"/>
                  </a:lnTo>
                  <a:lnTo>
                    <a:pt x="951" y="80"/>
                  </a:lnTo>
                  <a:lnTo>
                    <a:pt x="953" y="80"/>
                  </a:lnTo>
                  <a:lnTo>
                    <a:pt x="956" y="81"/>
                  </a:lnTo>
                  <a:lnTo>
                    <a:pt x="958" y="81"/>
                  </a:lnTo>
                  <a:lnTo>
                    <a:pt x="962" y="83"/>
                  </a:lnTo>
                  <a:lnTo>
                    <a:pt x="965" y="83"/>
                  </a:lnTo>
                  <a:lnTo>
                    <a:pt x="969" y="83"/>
                  </a:lnTo>
                  <a:lnTo>
                    <a:pt x="970" y="85"/>
                  </a:lnTo>
                  <a:lnTo>
                    <a:pt x="972" y="85"/>
                  </a:lnTo>
                  <a:lnTo>
                    <a:pt x="972" y="87"/>
                  </a:lnTo>
                  <a:lnTo>
                    <a:pt x="974" y="87"/>
                  </a:lnTo>
                  <a:lnTo>
                    <a:pt x="981" y="85"/>
                  </a:lnTo>
                  <a:lnTo>
                    <a:pt x="984" y="83"/>
                  </a:lnTo>
                  <a:lnTo>
                    <a:pt x="986" y="85"/>
                  </a:lnTo>
                  <a:lnTo>
                    <a:pt x="986" y="87"/>
                  </a:lnTo>
                  <a:lnTo>
                    <a:pt x="989" y="88"/>
                  </a:lnTo>
                  <a:lnTo>
                    <a:pt x="995" y="88"/>
                  </a:lnTo>
                  <a:close/>
                </a:path>
              </a:pathLst>
            </a:custGeom>
            <a:solidFill>
              <a:srgbClr val="7F7F7F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</p:grpSp>
      <p:sp>
        <p:nvSpPr>
          <p:cNvPr id="36" name="Rectangle: Rounded Corners 39">
            <a:extLst>
              <a:ext uri="{FF2B5EF4-FFF2-40B4-BE49-F238E27FC236}">
                <a16:creationId xmlns:a16="http://schemas.microsoft.com/office/drawing/2014/main" id="{EF92E9A1-1833-498C-A01C-B5D5481D13C8}"/>
              </a:ext>
            </a:extLst>
          </p:cNvPr>
          <p:cNvSpPr>
            <a:spLocks/>
          </p:cNvSpPr>
          <p:nvPr/>
        </p:nvSpPr>
        <p:spPr>
          <a:xfrm>
            <a:off x="296865" y="2797173"/>
            <a:ext cx="2084387" cy="803277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98</a:t>
            </a:r>
            <a:endParaRPr lang="en-US" sz="1200" dirty="0">
              <a:solidFill>
                <a:srgbClr val="000000"/>
              </a:solidFill>
              <a:latin typeface="Squad Heavy" pitchFamily="2" charset="0"/>
            </a:endParaRPr>
          </a:p>
        </p:txBody>
      </p:sp>
      <p:sp>
        <p:nvSpPr>
          <p:cNvPr id="37" name="Rectangle: Rounded Corners 38">
            <a:extLst>
              <a:ext uri="{FF2B5EF4-FFF2-40B4-BE49-F238E27FC236}">
                <a16:creationId xmlns:a16="http://schemas.microsoft.com/office/drawing/2014/main" id="{4BE9CD14-191B-4188-B0C8-152FDE942FC6}"/>
              </a:ext>
            </a:extLst>
          </p:cNvPr>
          <p:cNvSpPr>
            <a:spLocks/>
          </p:cNvSpPr>
          <p:nvPr/>
        </p:nvSpPr>
        <p:spPr>
          <a:xfrm>
            <a:off x="296863" y="2664346"/>
            <a:ext cx="2084387" cy="447675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dirty="0">
                <a:solidFill>
                  <a:srgbClr val="FFFFFF"/>
                </a:solidFill>
                <a:latin typeface="Squad Heavy" pitchFamily="2" charset="0"/>
              </a:rPr>
              <a:t>Республика Каракалпакстан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cxnSp>
        <p:nvCxnSpPr>
          <p:cNvPr id="38" name="Straight Arrow Connector 41">
            <a:extLst>
              <a:ext uri="{FF2B5EF4-FFF2-40B4-BE49-F238E27FC236}">
                <a16:creationId xmlns:a16="http://schemas.microsoft.com/office/drawing/2014/main" id="{B0D1E15E-833E-49A5-87C5-6AF2010A2A94}"/>
              </a:ext>
            </a:extLst>
          </p:cNvPr>
          <p:cNvCxnSpPr>
            <a:cxnSpLocks/>
          </p:cNvCxnSpPr>
          <p:nvPr/>
        </p:nvCxnSpPr>
        <p:spPr>
          <a:xfrm flipV="1">
            <a:off x="2381254" y="3096394"/>
            <a:ext cx="1128713" cy="0"/>
          </a:xfrm>
          <a:prstGeom prst="straightConnector1">
            <a:avLst/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44">
            <a:extLst>
              <a:ext uri="{FF2B5EF4-FFF2-40B4-BE49-F238E27FC236}">
                <a16:creationId xmlns:a16="http://schemas.microsoft.com/office/drawing/2014/main" id="{DDA84992-BB8E-48F2-A653-2049D752ABE0}"/>
              </a:ext>
            </a:extLst>
          </p:cNvPr>
          <p:cNvCxnSpPr>
            <a:cxnSpLocks/>
          </p:cNvCxnSpPr>
          <p:nvPr/>
        </p:nvCxnSpPr>
        <p:spPr>
          <a:xfrm flipV="1">
            <a:off x="2321369" y="4060874"/>
            <a:ext cx="2065339" cy="547688"/>
          </a:xfrm>
          <a:prstGeom prst="bentConnector3">
            <a:avLst>
              <a:gd name="adj1" fmla="val -140"/>
            </a:avLst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: Rounded Corners 42">
            <a:extLst>
              <a:ext uri="{FF2B5EF4-FFF2-40B4-BE49-F238E27FC236}">
                <a16:creationId xmlns:a16="http://schemas.microsoft.com/office/drawing/2014/main" id="{2A166160-240F-4127-B713-A89E096D4D14}"/>
              </a:ext>
            </a:extLst>
          </p:cNvPr>
          <p:cNvSpPr>
            <a:spLocks/>
          </p:cNvSpPr>
          <p:nvPr/>
        </p:nvSpPr>
        <p:spPr>
          <a:xfrm>
            <a:off x="290514" y="3960490"/>
            <a:ext cx="2084386" cy="727075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59</a:t>
            </a:r>
            <a:endParaRPr lang="en-US" sz="1200" dirty="0">
              <a:solidFill>
                <a:srgbClr val="000000"/>
              </a:solidFill>
              <a:latin typeface="Squad Heavy" pitchFamily="2" charset="0"/>
            </a:endParaRPr>
          </a:p>
        </p:txBody>
      </p:sp>
      <p:sp>
        <p:nvSpPr>
          <p:cNvPr id="41" name="Rectangle: Rounded Corners 43">
            <a:extLst>
              <a:ext uri="{FF2B5EF4-FFF2-40B4-BE49-F238E27FC236}">
                <a16:creationId xmlns:a16="http://schemas.microsoft.com/office/drawing/2014/main" id="{1666E846-F436-4544-A99B-8B4F0D6FCC04}"/>
              </a:ext>
            </a:extLst>
          </p:cNvPr>
          <p:cNvSpPr>
            <a:spLocks/>
          </p:cNvSpPr>
          <p:nvPr/>
        </p:nvSpPr>
        <p:spPr>
          <a:xfrm>
            <a:off x="290513" y="3800847"/>
            <a:ext cx="2084387" cy="447675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dirty="0">
                <a:solidFill>
                  <a:srgbClr val="FFFFFF"/>
                </a:solidFill>
                <a:latin typeface="Squad Heavy" pitchFamily="2" charset="0"/>
              </a:rPr>
              <a:t>Хорезмская область</a:t>
            </a:r>
            <a:br>
              <a:rPr lang="en-US" sz="1200" dirty="0">
                <a:solidFill>
                  <a:srgbClr val="FFFFFF"/>
                </a:solidFill>
                <a:latin typeface="Squad Heavy" pitchFamily="2" charset="0"/>
              </a:rPr>
            </a:b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(2 branches)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cxnSp>
        <p:nvCxnSpPr>
          <p:cNvPr id="42" name="Straight Arrow Connector 44">
            <a:extLst>
              <a:ext uri="{FF2B5EF4-FFF2-40B4-BE49-F238E27FC236}">
                <a16:creationId xmlns:a16="http://schemas.microsoft.com/office/drawing/2014/main" id="{E6225CF1-BC8D-4A8C-AAB5-0F81ED05D710}"/>
              </a:ext>
            </a:extLst>
          </p:cNvPr>
          <p:cNvCxnSpPr>
            <a:cxnSpLocks/>
          </p:cNvCxnSpPr>
          <p:nvPr/>
        </p:nvCxnSpPr>
        <p:spPr>
          <a:xfrm flipV="1">
            <a:off x="2348741" y="4756249"/>
            <a:ext cx="3216275" cy="860425"/>
          </a:xfrm>
          <a:prstGeom prst="bentConnector3">
            <a:avLst>
              <a:gd name="adj1" fmla="val -159"/>
            </a:avLst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: Rounded Corners 51">
            <a:extLst>
              <a:ext uri="{FF2B5EF4-FFF2-40B4-BE49-F238E27FC236}">
                <a16:creationId xmlns:a16="http://schemas.microsoft.com/office/drawing/2014/main" id="{CDE03143-ED78-4A37-B3DC-D3209E18F02E}"/>
              </a:ext>
            </a:extLst>
          </p:cNvPr>
          <p:cNvSpPr>
            <a:spLocks/>
          </p:cNvSpPr>
          <p:nvPr/>
        </p:nvSpPr>
        <p:spPr>
          <a:xfrm>
            <a:off x="268284" y="5033615"/>
            <a:ext cx="2078036" cy="727075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2</a:t>
            </a: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5</a:t>
            </a: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0</a:t>
            </a:r>
          </a:p>
        </p:txBody>
      </p:sp>
      <p:sp>
        <p:nvSpPr>
          <p:cNvPr id="44" name="Rectangle: Rounded Corners 52">
            <a:extLst>
              <a:ext uri="{FF2B5EF4-FFF2-40B4-BE49-F238E27FC236}">
                <a16:creationId xmlns:a16="http://schemas.microsoft.com/office/drawing/2014/main" id="{4BB5F7ED-5FAB-45E1-BFAE-CFB2CC795683}"/>
              </a:ext>
            </a:extLst>
          </p:cNvPr>
          <p:cNvSpPr>
            <a:spLocks/>
          </p:cNvSpPr>
          <p:nvPr/>
        </p:nvSpPr>
        <p:spPr>
          <a:xfrm>
            <a:off x="261670" y="4880967"/>
            <a:ext cx="2084388" cy="447675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dirty="0">
                <a:solidFill>
                  <a:srgbClr val="FFFFFF"/>
                </a:solidFill>
                <a:latin typeface="Squad Heavy" pitchFamily="2" charset="0"/>
              </a:rPr>
              <a:t>Бухарская область</a:t>
            </a:r>
            <a:br>
              <a:rPr lang="en-US" sz="1200" dirty="0">
                <a:solidFill>
                  <a:srgbClr val="FFFFFF"/>
                </a:solidFill>
                <a:latin typeface="Squad Heavy" pitchFamily="2" charset="0"/>
              </a:rPr>
            </a:b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(2 branches)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sp>
        <p:nvSpPr>
          <p:cNvPr id="45" name="Rectangle: Rounded Corners 57">
            <a:extLst>
              <a:ext uri="{FF2B5EF4-FFF2-40B4-BE49-F238E27FC236}">
                <a16:creationId xmlns:a16="http://schemas.microsoft.com/office/drawing/2014/main" id="{34A82DAA-413E-415D-A920-C2EBF11C5A86}"/>
              </a:ext>
            </a:extLst>
          </p:cNvPr>
          <p:cNvSpPr>
            <a:spLocks/>
          </p:cNvSpPr>
          <p:nvPr/>
        </p:nvSpPr>
        <p:spPr>
          <a:xfrm>
            <a:off x="2524050" y="6192738"/>
            <a:ext cx="2084388" cy="727075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10</a:t>
            </a: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7</a:t>
            </a:r>
          </a:p>
        </p:txBody>
      </p:sp>
      <p:sp>
        <p:nvSpPr>
          <p:cNvPr id="46" name="Rectangle: Rounded Corners 58">
            <a:extLst>
              <a:ext uri="{FF2B5EF4-FFF2-40B4-BE49-F238E27FC236}">
                <a16:creationId xmlns:a16="http://schemas.microsoft.com/office/drawing/2014/main" id="{7BC45FF4-9127-42EA-B7FB-ABA3847D5DAD}"/>
              </a:ext>
            </a:extLst>
          </p:cNvPr>
          <p:cNvSpPr>
            <a:spLocks/>
          </p:cNvSpPr>
          <p:nvPr/>
        </p:nvSpPr>
        <p:spPr>
          <a:xfrm>
            <a:off x="2524050" y="6048722"/>
            <a:ext cx="2084388" cy="447675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dirty="0">
                <a:solidFill>
                  <a:srgbClr val="FFFFFF"/>
                </a:solidFill>
                <a:latin typeface="Squad Heavy" pitchFamily="2" charset="0"/>
              </a:rPr>
              <a:t>Самаркандская область</a:t>
            </a:r>
            <a:br>
              <a:rPr lang="en-US" sz="1200" dirty="0">
                <a:solidFill>
                  <a:srgbClr val="FFFFFF"/>
                </a:solidFill>
                <a:latin typeface="Squad Heavy" pitchFamily="2" charset="0"/>
              </a:rPr>
            </a:b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(2 </a:t>
            </a: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филиала</a:t>
            </a: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)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cxnSp>
        <p:nvCxnSpPr>
          <p:cNvPr id="47" name="Straight Arrow Connector 44">
            <a:extLst>
              <a:ext uri="{FF2B5EF4-FFF2-40B4-BE49-F238E27FC236}">
                <a16:creationId xmlns:a16="http://schemas.microsoft.com/office/drawing/2014/main" id="{53037372-7C36-4BFA-B20E-86FBE2FC7FA6}"/>
              </a:ext>
            </a:extLst>
          </p:cNvPr>
          <p:cNvCxnSpPr>
            <a:cxnSpLocks/>
          </p:cNvCxnSpPr>
          <p:nvPr/>
        </p:nvCxnSpPr>
        <p:spPr>
          <a:xfrm flipV="1">
            <a:off x="3672334" y="4951115"/>
            <a:ext cx="2703684" cy="1097607"/>
          </a:xfrm>
          <a:prstGeom prst="bentConnector3">
            <a:avLst>
              <a:gd name="adj1" fmla="val -208"/>
            </a:avLst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: Rounded Corners 62">
            <a:extLst>
              <a:ext uri="{FF2B5EF4-FFF2-40B4-BE49-F238E27FC236}">
                <a16:creationId xmlns:a16="http://schemas.microsoft.com/office/drawing/2014/main" id="{3A851104-49F1-4273-9E90-1CF51E2B233E}"/>
              </a:ext>
            </a:extLst>
          </p:cNvPr>
          <p:cNvSpPr>
            <a:spLocks/>
          </p:cNvSpPr>
          <p:nvPr/>
        </p:nvSpPr>
        <p:spPr>
          <a:xfrm>
            <a:off x="7081838" y="6184155"/>
            <a:ext cx="2084387" cy="728663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99</a:t>
            </a:r>
            <a:endParaRPr lang="en-US" sz="1200" dirty="0">
              <a:solidFill>
                <a:srgbClr val="000000"/>
              </a:solidFill>
              <a:latin typeface="Squad Heavy" pitchFamily="2" charset="0"/>
            </a:endParaRPr>
          </a:p>
        </p:txBody>
      </p:sp>
      <p:sp>
        <p:nvSpPr>
          <p:cNvPr id="49" name="Rectangle: Rounded Corners 63">
            <a:extLst>
              <a:ext uri="{FF2B5EF4-FFF2-40B4-BE49-F238E27FC236}">
                <a16:creationId xmlns:a16="http://schemas.microsoft.com/office/drawing/2014/main" id="{BA1E6B27-9775-462D-9B0C-E9816DF9F22B}"/>
              </a:ext>
            </a:extLst>
          </p:cNvPr>
          <p:cNvSpPr>
            <a:spLocks/>
          </p:cNvSpPr>
          <p:nvPr/>
        </p:nvSpPr>
        <p:spPr>
          <a:xfrm>
            <a:off x="7085013" y="6048722"/>
            <a:ext cx="2084387" cy="447675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dirty="0">
                <a:solidFill>
                  <a:srgbClr val="FFFFFF"/>
                </a:solidFill>
                <a:latin typeface="Squad Heavy" pitchFamily="2" charset="0"/>
              </a:rPr>
              <a:t>Кашкадарьинская область</a:t>
            </a:r>
            <a:br>
              <a:rPr lang="en-US" sz="1200" dirty="0">
                <a:solidFill>
                  <a:srgbClr val="FFFFFF"/>
                </a:solidFill>
                <a:latin typeface="Squad Heavy" pitchFamily="2" charset="0"/>
              </a:rPr>
            </a:b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(2 </a:t>
            </a: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филиала</a:t>
            </a: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)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cxnSp>
        <p:nvCxnSpPr>
          <p:cNvPr id="50" name="Straight Arrow Connector 44">
            <a:extLst>
              <a:ext uri="{FF2B5EF4-FFF2-40B4-BE49-F238E27FC236}">
                <a16:creationId xmlns:a16="http://schemas.microsoft.com/office/drawing/2014/main" id="{98167D3B-BA92-4118-B8B1-1D7072AA8A51}"/>
              </a:ext>
            </a:extLst>
          </p:cNvPr>
          <p:cNvCxnSpPr>
            <a:cxnSpLocks/>
          </p:cNvCxnSpPr>
          <p:nvPr/>
        </p:nvCxnSpPr>
        <p:spPr>
          <a:xfrm rot="10800000">
            <a:off x="6768679" y="5094330"/>
            <a:ext cx="982663" cy="949325"/>
          </a:xfrm>
          <a:prstGeom prst="bentConnector3">
            <a:avLst>
              <a:gd name="adj1" fmla="val 888"/>
            </a:avLst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angle: Rounded Corners 67">
            <a:extLst>
              <a:ext uri="{FF2B5EF4-FFF2-40B4-BE49-F238E27FC236}">
                <a16:creationId xmlns:a16="http://schemas.microsoft.com/office/drawing/2014/main" id="{DFC8839B-CF0F-4B25-AAA0-5BAA0928765D}"/>
              </a:ext>
            </a:extLst>
          </p:cNvPr>
          <p:cNvSpPr>
            <a:spLocks/>
          </p:cNvSpPr>
          <p:nvPr/>
        </p:nvSpPr>
        <p:spPr>
          <a:xfrm>
            <a:off x="4824462" y="6185743"/>
            <a:ext cx="2032702" cy="727075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58</a:t>
            </a:r>
            <a:endParaRPr lang="en-US" sz="1200" dirty="0">
              <a:solidFill>
                <a:srgbClr val="000000"/>
              </a:solidFill>
              <a:latin typeface="Squad Heavy" pitchFamily="2" charset="0"/>
            </a:endParaRPr>
          </a:p>
        </p:txBody>
      </p:sp>
      <p:sp>
        <p:nvSpPr>
          <p:cNvPr id="52" name="Rectangle: Rounded Corners 68">
            <a:extLst>
              <a:ext uri="{FF2B5EF4-FFF2-40B4-BE49-F238E27FC236}">
                <a16:creationId xmlns:a16="http://schemas.microsoft.com/office/drawing/2014/main" id="{A5F730DD-06A1-4053-BC2A-8650C510AA38}"/>
              </a:ext>
            </a:extLst>
          </p:cNvPr>
          <p:cNvSpPr>
            <a:spLocks/>
          </p:cNvSpPr>
          <p:nvPr/>
        </p:nvSpPr>
        <p:spPr>
          <a:xfrm>
            <a:off x="4824462" y="6048722"/>
            <a:ext cx="2032701" cy="447675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dirty="0">
                <a:solidFill>
                  <a:srgbClr val="FFFFFF"/>
                </a:solidFill>
                <a:latin typeface="Squad Heavy" pitchFamily="2" charset="0"/>
              </a:rPr>
              <a:t>Сурхандарьинская область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cxnSp>
        <p:nvCxnSpPr>
          <p:cNvPr id="53" name="Straight Arrow Connector 44">
            <a:extLst>
              <a:ext uri="{FF2B5EF4-FFF2-40B4-BE49-F238E27FC236}">
                <a16:creationId xmlns:a16="http://schemas.microsoft.com/office/drawing/2014/main" id="{2DA26D1D-2838-471E-8633-73346A70F024}"/>
              </a:ext>
            </a:extLst>
          </p:cNvPr>
          <p:cNvCxnSpPr>
            <a:cxnSpLocks/>
          </p:cNvCxnSpPr>
          <p:nvPr/>
        </p:nvCxnSpPr>
        <p:spPr>
          <a:xfrm flipV="1">
            <a:off x="6240163" y="5687153"/>
            <a:ext cx="744539" cy="352425"/>
          </a:xfrm>
          <a:prstGeom prst="bentConnector3">
            <a:avLst>
              <a:gd name="adj1" fmla="val 1108"/>
            </a:avLst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44">
            <a:extLst>
              <a:ext uri="{FF2B5EF4-FFF2-40B4-BE49-F238E27FC236}">
                <a16:creationId xmlns:a16="http://schemas.microsoft.com/office/drawing/2014/main" id="{D008F3C0-EDC5-4AE0-BB3D-234A231C7EC8}"/>
              </a:ext>
            </a:extLst>
          </p:cNvPr>
          <p:cNvCxnSpPr>
            <a:cxnSpLocks/>
          </p:cNvCxnSpPr>
          <p:nvPr/>
        </p:nvCxnSpPr>
        <p:spPr>
          <a:xfrm rot="16200000" flipV="1">
            <a:off x="7928769" y="4513211"/>
            <a:ext cx="1109662" cy="0"/>
          </a:xfrm>
          <a:prstGeom prst="bentConnector3">
            <a:avLst>
              <a:gd name="adj1" fmla="val 50000"/>
            </a:avLst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44">
            <a:extLst>
              <a:ext uri="{FF2B5EF4-FFF2-40B4-BE49-F238E27FC236}">
                <a16:creationId xmlns:a16="http://schemas.microsoft.com/office/drawing/2014/main" id="{A651E9D7-9BCC-4444-8381-06E6F207AA8C}"/>
              </a:ext>
            </a:extLst>
          </p:cNvPr>
          <p:cNvCxnSpPr>
            <a:cxnSpLocks/>
          </p:cNvCxnSpPr>
          <p:nvPr/>
        </p:nvCxnSpPr>
        <p:spPr>
          <a:xfrm rot="10800000" flipV="1">
            <a:off x="9390066" y="4176514"/>
            <a:ext cx="891119" cy="244243"/>
          </a:xfrm>
          <a:prstGeom prst="bentConnector3">
            <a:avLst>
              <a:gd name="adj1" fmla="val 50000"/>
            </a:avLst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44">
            <a:extLst>
              <a:ext uri="{FF2B5EF4-FFF2-40B4-BE49-F238E27FC236}">
                <a16:creationId xmlns:a16="http://schemas.microsoft.com/office/drawing/2014/main" id="{EE6DFD20-B29E-4132-997E-CE7CB896D0B6}"/>
              </a:ext>
            </a:extLst>
          </p:cNvPr>
          <p:cNvCxnSpPr>
            <a:cxnSpLocks/>
          </p:cNvCxnSpPr>
          <p:nvPr/>
        </p:nvCxnSpPr>
        <p:spPr>
          <a:xfrm rot="10800000" flipV="1">
            <a:off x="9021763" y="3329359"/>
            <a:ext cx="1103312" cy="919163"/>
          </a:xfrm>
          <a:prstGeom prst="bentConnector3">
            <a:avLst>
              <a:gd name="adj1" fmla="val 100082"/>
            </a:avLst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44">
            <a:extLst>
              <a:ext uri="{FF2B5EF4-FFF2-40B4-BE49-F238E27FC236}">
                <a16:creationId xmlns:a16="http://schemas.microsoft.com/office/drawing/2014/main" id="{A11A5BFD-934C-4A2E-90BD-A754A5F670BA}"/>
              </a:ext>
            </a:extLst>
          </p:cNvPr>
          <p:cNvCxnSpPr>
            <a:cxnSpLocks/>
          </p:cNvCxnSpPr>
          <p:nvPr/>
        </p:nvCxnSpPr>
        <p:spPr>
          <a:xfrm rot="5400000">
            <a:off x="8161742" y="2335567"/>
            <a:ext cx="1941763" cy="1847571"/>
          </a:xfrm>
          <a:prstGeom prst="bentConnector3">
            <a:avLst>
              <a:gd name="adj1" fmla="val 25727"/>
            </a:avLst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44">
            <a:extLst>
              <a:ext uri="{FF2B5EF4-FFF2-40B4-BE49-F238E27FC236}">
                <a16:creationId xmlns:a16="http://schemas.microsoft.com/office/drawing/2014/main" id="{83AA7814-A64D-4CA4-90F4-0D1AB34E0385}"/>
              </a:ext>
            </a:extLst>
          </p:cNvPr>
          <p:cNvCxnSpPr>
            <a:cxnSpLocks/>
          </p:cNvCxnSpPr>
          <p:nvPr/>
        </p:nvCxnSpPr>
        <p:spPr>
          <a:xfrm rot="5400000">
            <a:off x="6549080" y="3352279"/>
            <a:ext cx="2338387" cy="98425"/>
          </a:xfrm>
          <a:prstGeom prst="bentConnector2">
            <a:avLst/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44">
            <a:extLst>
              <a:ext uri="{FF2B5EF4-FFF2-40B4-BE49-F238E27FC236}">
                <a16:creationId xmlns:a16="http://schemas.microsoft.com/office/drawing/2014/main" id="{7F1788E3-66DD-4BDE-BAA9-964A09906C23}"/>
              </a:ext>
            </a:extLst>
          </p:cNvPr>
          <p:cNvCxnSpPr>
            <a:cxnSpLocks/>
          </p:cNvCxnSpPr>
          <p:nvPr/>
        </p:nvCxnSpPr>
        <p:spPr>
          <a:xfrm rot="16200000" flipH="1">
            <a:off x="5331619" y="2627585"/>
            <a:ext cx="2279650" cy="1538288"/>
          </a:xfrm>
          <a:prstGeom prst="bentConnector3">
            <a:avLst>
              <a:gd name="adj1" fmla="val 23964"/>
            </a:avLst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44">
            <a:extLst>
              <a:ext uri="{FF2B5EF4-FFF2-40B4-BE49-F238E27FC236}">
                <a16:creationId xmlns:a16="http://schemas.microsoft.com/office/drawing/2014/main" id="{CA3B684A-E42C-4965-8465-B5A1D7C26B73}"/>
              </a:ext>
            </a:extLst>
          </p:cNvPr>
          <p:cNvCxnSpPr>
            <a:cxnSpLocks/>
          </p:cNvCxnSpPr>
          <p:nvPr/>
        </p:nvCxnSpPr>
        <p:spPr>
          <a:xfrm>
            <a:off x="4042195" y="2232298"/>
            <a:ext cx="1430339" cy="1427162"/>
          </a:xfrm>
          <a:prstGeom prst="bentConnector3">
            <a:avLst>
              <a:gd name="adj1" fmla="val 0"/>
            </a:avLst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: Rounded Corners 92">
            <a:extLst>
              <a:ext uri="{FF2B5EF4-FFF2-40B4-BE49-F238E27FC236}">
                <a16:creationId xmlns:a16="http://schemas.microsoft.com/office/drawing/2014/main" id="{A707AB86-E9BF-4A8D-BD98-EAEBE4377A5C}"/>
              </a:ext>
            </a:extLst>
          </p:cNvPr>
          <p:cNvSpPr>
            <a:spLocks/>
          </p:cNvSpPr>
          <p:nvPr/>
        </p:nvSpPr>
        <p:spPr bwMode="auto">
          <a:xfrm>
            <a:off x="7859179" y="5136356"/>
            <a:ext cx="2054764" cy="768350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431</a:t>
            </a:r>
            <a:endParaRPr lang="en-US" sz="1200" dirty="0">
              <a:solidFill>
                <a:srgbClr val="000000"/>
              </a:solidFill>
              <a:latin typeface="Squad Heavy" pitchFamily="2" charset="0"/>
            </a:endParaRPr>
          </a:p>
        </p:txBody>
      </p:sp>
      <p:sp>
        <p:nvSpPr>
          <p:cNvPr id="63" name="Rectangle: Rounded Corners 93">
            <a:extLst>
              <a:ext uri="{FF2B5EF4-FFF2-40B4-BE49-F238E27FC236}">
                <a16:creationId xmlns:a16="http://schemas.microsoft.com/office/drawing/2014/main" id="{ED598E97-C7DF-4BE0-A5EE-7849CE4EAF48}"/>
              </a:ext>
            </a:extLst>
          </p:cNvPr>
          <p:cNvSpPr>
            <a:spLocks/>
          </p:cNvSpPr>
          <p:nvPr/>
        </p:nvSpPr>
        <p:spPr bwMode="auto">
          <a:xfrm>
            <a:off x="7857786" y="5024983"/>
            <a:ext cx="2042668" cy="447675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dirty="0">
                <a:solidFill>
                  <a:srgbClr val="FFFFFF"/>
                </a:solidFill>
                <a:latin typeface="Squad Heavy" pitchFamily="2" charset="0"/>
              </a:rPr>
              <a:t>Ташкентская область</a:t>
            </a:r>
            <a:r>
              <a:rPr lang="en-US" sz="1200" dirty="0">
                <a:solidFill>
                  <a:srgbClr val="FFFFFF"/>
                </a:solidFill>
                <a:latin typeface="Squad Heavy" pitchFamily="2" charset="0"/>
              </a:rPr>
              <a:t> </a:t>
            </a:r>
            <a:br>
              <a:rPr lang="en-US" sz="1200" dirty="0">
                <a:solidFill>
                  <a:srgbClr val="FFFFFF"/>
                </a:solidFill>
                <a:latin typeface="Squad Heavy" pitchFamily="2" charset="0"/>
              </a:rPr>
            </a:b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(9 </a:t>
            </a: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филиалов</a:t>
            </a: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)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cxnSp>
        <p:nvCxnSpPr>
          <p:cNvPr id="64" name="Straight Arrow Connector 44">
            <a:extLst>
              <a:ext uri="{FF2B5EF4-FFF2-40B4-BE49-F238E27FC236}">
                <a16:creationId xmlns:a16="http://schemas.microsoft.com/office/drawing/2014/main" id="{35D12ECF-0D87-497F-9D67-877D99000404}"/>
              </a:ext>
            </a:extLst>
          </p:cNvPr>
          <p:cNvCxnSpPr>
            <a:cxnSpLocks/>
          </p:cNvCxnSpPr>
          <p:nvPr/>
        </p:nvCxnSpPr>
        <p:spPr>
          <a:xfrm rot="10800000">
            <a:off x="8950038" y="4542839"/>
            <a:ext cx="2061458" cy="699372"/>
          </a:xfrm>
          <a:prstGeom prst="bentConnector3">
            <a:avLst>
              <a:gd name="adj1" fmla="val 50000"/>
            </a:avLst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ctangle: Rounded Corners 118">
            <a:extLst>
              <a:ext uri="{FF2B5EF4-FFF2-40B4-BE49-F238E27FC236}">
                <a16:creationId xmlns:a16="http://schemas.microsoft.com/office/drawing/2014/main" id="{96E894AE-120A-4210-B38F-D96B3267ABD4}"/>
              </a:ext>
            </a:extLst>
          </p:cNvPr>
          <p:cNvSpPr>
            <a:spLocks/>
          </p:cNvSpPr>
          <p:nvPr/>
        </p:nvSpPr>
        <p:spPr>
          <a:xfrm>
            <a:off x="2627313" y="1405324"/>
            <a:ext cx="1960563" cy="826974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88</a:t>
            </a:r>
            <a:endParaRPr lang="en-US" sz="1200" dirty="0">
              <a:solidFill>
                <a:srgbClr val="000000"/>
              </a:solidFill>
              <a:latin typeface="Squad Heavy" pitchFamily="2" charset="0"/>
            </a:endParaRPr>
          </a:p>
        </p:txBody>
      </p:sp>
      <p:sp>
        <p:nvSpPr>
          <p:cNvPr id="66" name="Rectangle: Rounded Corners 119">
            <a:extLst>
              <a:ext uri="{FF2B5EF4-FFF2-40B4-BE49-F238E27FC236}">
                <a16:creationId xmlns:a16="http://schemas.microsoft.com/office/drawing/2014/main" id="{51138E8C-007D-4444-8836-2FF963769890}"/>
              </a:ext>
            </a:extLst>
          </p:cNvPr>
          <p:cNvSpPr>
            <a:spLocks/>
          </p:cNvSpPr>
          <p:nvPr/>
        </p:nvSpPr>
        <p:spPr>
          <a:xfrm>
            <a:off x="2627313" y="1352575"/>
            <a:ext cx="1960563" cy="447675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dirty="0">
                <a:solidFill>
                  <a:srgbClr val="FFFFFF"/>
                </a:solidFill>
                <a:latin typeface="Squad Heavy" pitchFamily="2" charset="0"/>
              </a:rPr>
              <a:t>Навоийская область</a:t>
            </a:r>
            <a:br>
              <a:rPr lang="en-US" sz="1200" dirty="0">
                <a:solidFill>
                  <a:srgbClr val="FFFFFF"/>
                </a:solidFill>
                <a:latin typeface="Squad Heavy" pitchFamily="2" charset="0"/>
              </a:rPr>
            </a:b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(2 </a:t>
            </a: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филиала</a:t>
            </a: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)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sp>
        <p:nvSpPr>
          <p:cNvPr id="67" name="Rectangle: Rounded Corners 110">
            <a:extLst>
              <a:ext uri="{FF2B5EF4-FFF2-40B4-BE49-F238E27FC236}">
                <a16:creationId xmlns:a16="http://schemas.microsoft.com/office/drawing/2014/main" id="{4D34D2F4-14F6-41CD-A400-C2F54B714C8D}"/>
              </a:ext>
            </a:extLst>
          </p:cNvPr>
          <p:cNvSpPr>
            <a:spLocks/>
          </p:cNvSpPr>
          <p:nvPr/>
        </p:nvSpPr>
        <p:spPr>
          <a:xfrm>
            <a:off x="4707878" y="1440210"/>
            <a:ext cx="2045234" cy="826797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69</a:t>
            </a:r>
            <a:endParaRPr lang="en-US" sz="1200" dirty="0">
              <a:solidFill>
                <a:srgbClr val="000000"/>
              </a:solidFill>
              <a:latin typeface="Squad Heavy" pitchFamily="2" charset="0"/>
            </a:endParaRPr>
          </a:p>
        </p:txBody>
      </p:sp>
      <p:sp>
        <p:nvSpPr>
          <p:cNvPr id="68" name="Rectangle: Rounded Corners 111">
            <a:extLst>
              <a:ext uri="{FF2B5EF4-FFF2-40B4-BE49-F238E27FC236}">
                <a16:creationId xmlns:a16="http://schemas.microsoft.com/office/drawing/2014/main" id="{843BB741-EEF4-4988-9F53-AA11E433DCF3}"/>
              </a:ext>
            </a:extLst>
          </p:cNvPr>
          <p:cNvSpPr>
            <a:spLocks/>
          </p:cNvSpPr>
          <p:nvPr/>
        </p:nvSpPr>
        <p:spPr>
          <a:xfrm>
            <a:off x="4713609" y="1352575"/>
            <a:ext cx="2045234" cy="447675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dirty="0">
                <a:solidFill>
                  <a:srgbClr val="FFFFFF"/>
                </a:solidFill>
                <a:latin typeface="Squad Heavy" pitchFamily="2" charset="0"/>
              </a:rPr>
              <a:t>Джизакская область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sp>
        <p:nvSpPr>
          <p:cNvPr id="70" name="Rectangle: Rounded Corners 95">
            <a:extLst>
              <a:ext uri="{FF2B5EF4-FFF2-40B4-BE49-F238E27FC236}">
                <a16:creationId xmlns:a16="http://schemas.microsoft.com/office/drawing/2014/main" id="{9B338922-4BC6-4EC5-A33C-5E775388B2A8}"/>
              </a:ext>
            </a:extLst>
          </p:cNvPr>
          <p:cNvSpPr>
            <a:spLocks/>
          </p:cNvSpPr>
          <p:nvPr/>
        </p:nvSpPr>
        <p:spPr>
          <a:xfrm>
            <a:off x="6881813" y="1440210"/>
            <a:ext cx="2135879" cy="826797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55</a:t>
            </a:r>
            <a:endParaRPr lang="en-US" sz="1200" dirty="0">
              <a:solidFill>
                <a:srgbClr val="000000"/>
              </a:solidFill>
              <a:latin typeface="Squad Heavy" pitchFamily="2" charset="0"/>
            </a:endParaRPr>
          </a:p>
        </p:txBody>
      </p:sp>
      <p:sp>
        <p:nvSpPr>
          <p:cNvPr id="71" name="Rectangle: Rounded Corners 96">
            <a:extLst>
              <a:ext uri="{FF2B5EF4-FFF2-40B4-BE49-F238E27FC236}">
                <a16:creationId xmlns:a16="http://schemas.microsoft.com/office/drawing/2014/main" id="{74EE5259-6118-4E35-BB8B-7A86DB18D6FB}"/>
              </a:ext>
            </a:extLst>
          </p:cNvPr>
          <p:cNvSpPr>
            <a:spLocks/>
          </p:cNvSpPr>
          <p:nvPr/>
        </p:nvSpPr>
        <p:spPr>
          <a:xfrm>
            <a:off x="6881813" y="1362034"/>
            <a:ext cx="2135879" cy="453843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dirty="0">
                <a:solidFill>
                  <a:srgbClr val="FFFFFF"/>
                </a:solidFill>
                <a:latin typeface="Squad Heavy" pitchFamily="2" charset="0"/>
              </a:rPr>
              <a:t>Сырдарьинская область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sp>
        <p:nvSpPr>
          <p:cNvPr id="73" name="Rectangle: Rounded Corners 92">
            <a:extLst>
              <a:ext uri="{FF2B5EF4-FFF2-40B4-BE49-F238E27FC236}">
                <a16:creationId xmlns:a16="http://schemas.microsoft.com/office/drawing/2014/main" id="{BB7396D6-69E2-4DA6-9587-BB244948139A}"/>
              </a:ext>
            </a:extLst>
          </p:cNvPr>
          <p:cNvSpPr>
            <a:spLocks/>
          </p:cNvSpPr>
          <p:nvPr/>
        </p:nvSpPr>
        <p:spPr bwMode="auto">
          <a:xfrm>
            <a:off x="9836162" y="1584226"/>
            <a:ext cx="2135879" cy="695040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1128</a:t>
            </a:r>
            <a:endParaRPr lang="en-US" sz="1200" dirty="0">
              <a:solidFill>
                <a:srgbClr val="000000"/>
              </a:solidFill>
              <a:latin typeface="Squad Heavy" pitchFamily="2" charset="0"/>
            </a:endParaRPr>
          </a:p>
        </p:txBody>
      </p:sp>
      <p:sp>
        <p:nvSpPr>
          <p:cNvPr id="74" name="Rectangle: Rounded Corners 93">
            <a:extLst>
              <a:ext uri="{FF2B5EF4-FFF2-40B4-BE49-F238E27FC236}">
                <a16:creationId xmlns:a16="http://schemas.microsoft.com/office/drawing/2014/main" id="{A74EC2DD-96DF-49EA-87E4-EABDF3DF917D}"/>
              </a:ext>
            </a:extLst>
          </p:cNvPr>
          <p:cNvSpPr>
            <a:spLocks/>
          </p:cNvSpPr>
          <p:nvPr/>
        </p:nvSpPr>
        <p:spPr bwMode="auto">
          <a:xfrm>
            <a:off x="9836162" y="1352576"/>
            <a:ext cx="2136767" cy="460850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dirty="0">
                <a:solidFill>
                  <a:srgbClr val="FFFFFF"/>
                </a:solidFill>
                <a:latin typeface="Squad Heavy" pitchFamily="2" charset="0"/>
              </a:rPr>
              <a:t>город Ташкент</a:t>
            </a:r>
            <a:br>
              <a:rPr lang="en-US" sz="1200" dirty="0">
                <a:solidFill>
                  <a:srgbClr val="FFFFFF"/>
                </a:solidFill>
                <a:latin typeface="Squad Heavy" pitchFamily="2" charset="0"/>
              </a:rPr>
            </a:b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(11 </a:t>
            </a: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филиалов</a:t>
            </a: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)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sp>
        <p:nvSpPr>
          <p:cNvPr id="76" name="Rectangle: Rounded Corners 86">
            <a:extLst>
              <a:ext uri="{FF2B5EF4-FFF2-40B4-BE49-F238E27FC236}">
                <a16:creationId xmlns:a16="http://schemas.microsoft.com/office/drawing/2014/main" id="{88D775E5-851D-45F5-A2FF-791A52350A9B}"/>
              </a:ext>
            </a:extLst>
          </p:cNvPr>
          <p:cNvSpPr>
            <a:spLocks/>
          </p:cNvSpPr>
          <p:nvPr/>
        </p:nvSpPr>
        <p:spPr bwMode="auto">
          <a:xfrm>
            <a:off x="10010778" y="2973523"/>
            <a:ext cx="1962151" cy="842951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61</a:t>
            </a:r>
            <a:endParaRPr lang="en-US" sz="1200" dirty="0">
              <a:solidFill>
                <a:srgbClr val="000000"/>
              </a:solidFill>
              <a:latin typeface="Squad Heavy" pitchFamily="2" charset="0"/>
            </a:endParaRPr>
          </a:p>
        </p:txBody>
      </p:sp>
      <p:sp>
        <p:nvSpPr>
          <p:cNvPr id="77" name="Rectangle: Rounded Corners 87">
            <a:extLst>
              <a:ext uri="{FF2B5EF4-FFF2-40B4-BE49-F238E27FC236}">
                <a16:creationId xmlns:a16="http://schemas.microsoft.com/office/drawing/2014/main" id="{BC3CE39C-7698-4727-9A60-2023B945FC7E}"/>
              </a:ext>
            </a:extLst>
          </p:cNvPr>
          <p:cNvSpPr>
            <a:spLocks/>
          </p:cNvSpPr>
          <p:nvPr/>
        </p:nvSpPr>
        <p:spPr bwMode="auto">
          <a:xfrm>
            <a:off x="10010778" y="2880370"/>
            <a:ext cx="1962151" cy="447675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dirty="0">
                <a:solidFill>
                  <a:srgbClr val="FFFFFF"/>
                </a:solidFill>
                <a:latin typeface="Squad Heavy" pitchFamily="2" charset="0"/>
              </a:rPr>
              <a:t>Наманганская область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sp>
        <p:nvSpPr>
          <p:cNvPr id="79" name="Rectangle: Rounded Corners 80">
            <a:extLst>
              <a:ext uri="{FF2B5EF4-FFF2-40B4-BE49-F238E27FC236}">
                <a16:creationId xmlns:a16="http://schemas.microsoft.com/office/drawing/2014/main" id="{8B811848-73F9-488C-B4B3-6B73AF6A8B0D}"/>
              </a:ext>
            </a:extLst>
          </p:cNvPr>
          <p:cNvSpPr>
            <a:spLocks/>
          </p:cNvSpPr>
          <p:nvPr/>
        </p:nvSpPr>
        <p:spPr bwMode="auto">
          <a:xfrm>
            <a:off x="10020303" y="4041500"/>
            <a:ext cx="1962151" cy="855094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128</a:t>
            </a:r>
            <a:endParaRPr lang="en-US" sz="1200" dirty="0">
              <a:solidFill>
                <a:srgbClr val="000000"/>
              </a:solidFill>
              <a:latin typeface="Squad Heavy" pitchFamily="2" charset="0"/>
            </a:endParaRPr>
          </a:p>
        </p:txBody>
      </p:sp>
      <p:sp>
        <p:nvSpPr>
          <p:cNvPr id="80" name="Rectangle: Rounded Corners 81">
            <a:extLst>
              <a:ext uri="{FF2B5EF4-FFF2-40B4-BE49-F238E27FC236}">
                <a16:creationId xmlns:a16="http://schemas.microsoft.com/office/drawing/2014/main" id="{10C001CE-C469-4596-88C8-821067C7F022}"/>
              </a:ext>
            </a:extLst>
          </p:cNvPr>
          <p:cNvSpPr>
            <a:spLocks/>
          </p:cNvSpPr>
          <p:nvPr/>
        </p:nvSpPr>
        <p:spPr bwMode="auto">
          <a:xfrm>
            <a:off x="10020303" y="3960490"/>
            <a:ext cx="1962151" cy="447675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dirty="0">
                <a:solidFill>
                  <a:srgbClr val="FFFFFF"/>
                </a:solidFill>
                <a:latin typeface="Squad Heavy" pitchFamily="2" charset="0"/>
              </a:rPr>
              <a:t>Андижанская область</a:t>
            </a:r>
            <a:br>
              <a:rPr lang="en-US" sz="1200" dirty="0">
                <a:solidFill>
                  <a:srgbClr val="FFFFFF"/>
                </a:solidFill>
                <a:latin typeface="Squad Heavy" pitchFamily="2" charset="0"/>
              </a:rPr>
            </a:b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(2 </a:t>
            </a: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филиала</a:t>
            </a: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)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sp>
        <p:nvSpPr>
          <p:cNvPr id="82" name="Rectangle: Rounded Corners 74">
            <a:extLst>
              <a:ext uri="{FF2B5EF4-FFF2-40B4-BE49-F238E27FC236}">
                <a16:creationId xmlns:a16="http://schemas.microsoft.com/office/drawing/2014/main" id="{10DD1FF9-4D66-4A46-BB4A-1083DA74FCFD}"/>
              </a:ext>
            </a:extLst>
          </p:cNvPr>
          <p:cNvSpPr>
            <a:spLocks/>
          </p:cNvSpPr>
          <p:nvPr/>
        </p:nvSpPr>
        <p:spPr bwMode="auto">
          <a:xfrm>
            <a:off x="9983603" y="5117300"/>
            <a:ext cx="2084386" cy="787406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16</a:t>
            </a: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5</a:t>
            </a:r>
          </a:p>
        </p:txBody>
      </p:sp>
      <p:sp>
        <p:nvSpPr>
          <p:cNvPr id="83" name="Rectangle: Rounded Corners 75">
            <a:extLst>
              <a:ext uri="{FF2B5EF4-FFF2-40B4-BE49-F238E27FC236}">
                <a16:creationId xmlns:a16="http://schemas.microsoft.com/office/drawing/2014/main" id="{9A0DBE07-5B7E-42E4-ADFF-38F78CE7C317}"/>
              </a:ext>
            </a:extLst>
          </p:cNvPr>
          <p:cNvSpPr>
            <a:spLocks/>
          </p:cNvSpPr>
          <p:nvPr/>
        </p:nvSpPr>
        <p:spPr bwMode="auto">
          <a:xfrm>
            <a:off x="9983602" y="5024983"/>
            <a:ext cx="2084386" cy="447675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dirty="0">
                <a:solidFill>
                  <a:srgbClr val="FFFFFF"/>
                </a:solidFill>
                <a:latin typeface="Squad Heavy" pitchFamily="2" charset="0"/>
              </a:rPr>
              <a:t>Ферганская область</a:t>
            </a:r>
            <a:br>
              <a:rPr lang="en-US" sz="1200" dirty="0">
                <a:solidFill>
                  <a:srgbClr val="FFFFFF"/>
                </a:solidFill>
                <a:latin typeface="Squad Heavy" pitchFamily="2" charset="0"/>
              </a:rPr>
            </a:b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(2 </a:t>
            </a: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филиала</a:t>
            </a: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)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11720461" y="6803669"/>
            <a:ext cx="2808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55F30"/>
                </a:solidFill>
                <a:latin typeface="Squad Bold" pitchFamily="2" charset="0"/>
              </a:rPr>
              <a:t>1</a:t>
            </a:r>
            <a:endParaRPr lang="ru-RU" dirty="0">
              <a:solidFill>
                <a:srgbClr val="055F30"/>
              </a:solidFill>
              <a:latin typeface="Squad Bold" pitchFamily="2" charset="0"/>
            </a:endParaRPr>
          </a:p>
        </p:txBody>
      </p:sp>
      <p:sp>
        <p:nvSpPr>
          <p:cNvPr id="86" name="Rectangle: Rounded Corners 119">
            <a:extLst>
              <a:ext uri="{FF2B5EF4-FFF2-40B4-BE49-F238E27FC236}">
                <a16:creationId xmlns:a16="http://schemas.microsoft.com/office/drawing/2014/main" id="{E7C99956-9D29-475B-93AB-EF94C92DA51C}"/>
              </a:ext>
            </a:extLst>
          </p:cNvPr>
          <p:cNvSpPr>
            <a:spLocks/>
          </p:cNvSpPr>
          <p:nvPr/>
        </p:nvSpPr>
        <p:spPr>
          <a:xfrm>
            <a:off x="3763601" y="512876"/>
            <a:ext cx="1888554" cy="730546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b="1" dirty="0">
                <a:solidFill>
                  <a:srgbClr val="055F30"/>
                </a:solidFill>
                <a:latin typeface="Arial"/>
              </a:rPr>
              <a:t>Всего</a:t>
            </a:r>
            <a:br>
              <a:rPr lang="en-US" sz="1200" b="1" dirty="0">
                <a:solidFill>
                  <a:srgbClr val="055F30"/>
                </a:solidFill>
                <a:latin typeface="Arial"/>
              </a:rPr>
            </a:br>
            <a:r>
              <a:rPr lang="en-US" sz="1300" b="1" dirty="0">
                <a:solidFill>
                  <a:srgbClr val="C00000"/>
                </a:solidFill>
                <a:latin typeface="Arial"/>
              </a:rPr>
              <a:t>2</a:t>
            </a:r>
            <a:r>
              <a:rPr lang="ru-RU" sz="1300" b="1" dirty="0">
                <a:solidFill>
                  <a:srgbClr val="C00000"/>
                </a:solidFill>
                <a:latin typeface="Arial"/>
              </a:rPr>
              <a:t>796</a:t>
            </a:r>
            <a:endParaRPr lang="en-US" sz="1300" b="1" dirty="0">
              <a:solidFill>
                <a:srgbClr val="C00000"/>
              </a:solidFill>
              <a:latin typeface="Arial"/>
            </a:endParaRPr>
          </a:p>
        </p:txBody>
      </p:sp>
      <p:sp>
        <p:nvSpPr>
          <p:cNvPr id="93" name="Rectangle: Rounded Corners 119">
            <a:extLst>
              <a:ext uri="{FF2B5EF4-FFF2-40B4-BE49-F238E27FC236}">
                <a16:creationId xmlns:a16="http://schemas.microsoft.com/office/drawing/2014/main" id="{425192DA-6896-499C-8E5C-59E3F3A6B936}"/>
              </a:ext>
            </a:extLst>
          </p:cNvPr>
          <p:cNvSpPr>
            <a:spLocks/>
          </p:cNvSpPr>
          <p:nvPr/>
        </p:nvSpPr>
        <p:spPr>
          <a:xfrm>
            <a:off x="5091946" y="512341"/>
            <a:ext cx="4413036" cy="731858"/>
          </a:xfrm>
          <a:prstGeom prst="roundRect">
            <a:avLst>
              <a:gd name="adj" fmla="val 50000"/>
            </a:avLst>
          </a:prstGeom>
          <a:solidFill>
            <a:schemeClr val="accent5">
              <a:lumMod val="20000"/>
              <a:lumOff val="80000"/>
            </a:schemeClr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b="1" dirty="0">
                <a:solidFill>
                  <a:srgbClr val="055F30"/>
                </a:solidFill>
                <a:latin typeface="Arial"/>
              </a:rPr>
              <a:t>Головной офис</a:t>
            </a:r>
            <a:r>
              <a:rPr lang="uz-Cyrl-UZ" sz="1200" b="1" dirty="0">
                <a:solidFill>
                  <a:srgbClr val="055F30"/>
                </a:solidFill>
                <a:latin typeface="Arial"/>
              </a:rPr>
              <a:t> – </a:t>
            </a:r>
            <a:r>
              <a:rPr lang="ru-RU" sz="1200" b="1" dirty="0">
                <a:solidFill>
                  <a:srgbClr val="FF0000"/>
                </a:solidFill>
                <a:latin typeface="Arial"/>
              </a:rPr>
              <a:t>1419 </a:t>
            </a:r>
            <a:r>
              <a:rPr lang="ru-RU" sz="1200" b="1" dirty="0">
                <a:solidFill>
                  <a:srgbClr val="055F30"/>
                </a:solidFill>
                <a:latin typeface="Arial"/>
              </a:rPr>
              <a:t>(</a:t>
            </a:r>
            <a:r>
              <a:rPr lang="ru-RU" sz="1000" b="1" dirty="0">
                <a:solidFill>
                  <a:srgbClr val="055F30"/>
                </a:solidFill>
                <a:latin typeface="Arial"/>
              </a:rPr>
              <a:t>в том числе 27 от сотрудников)</a:t>
            </a:r>
            <a:endParaRPr lang="en-US" sz="1000" b="1" dirty="0">
              <a:solidFill>
                <a:srgbClr val="055F30"/>
              </a:solidFill>
              <a:latin typeface="Arial"/>
            </a:endParaRPr>
          </a:p>
          <a:p>
            <a:pPr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b="1" dirty="0">
                <a:solidFill>
                  <a:schemeClr val="accent2"/>
                </a:solidFill>
                <a:latin typeface="Arial"/>
              </a:rPr>
              <a:t>Филиалы</a:t>
            </a:r>
            <a:r>
              <a:rPr lang="uz-Cyrl-UZ" sz="1200" b="1" dirty="0">
                <a:solidFill>
                  <a:schemeClr val="accent2"/>
                </a:solidFill>
                <a:latin typeface="Arial"/>
              </a:rPr>
              <a:t> – </a:t>
            </a:r>
            <a:r>
              <a:rPr lang="ru-RU" sz="1200" b="1" dirty="0">
                <a:solidFill>
                  <a:schemeClr val="accent2"/>
                </a:solidFill>
                <a:latin typeface="Arial"/>
              </a:rPr>
              <a:t>1377</a:t>
            </a:r>
            <a:endParaRPr lang="en-US" sz="1200" b="1" dirty="0">
              <a:solidFill>
                <a:schemeClr val="accent2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09153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\Desktop\Безымянный-2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782"/>
          <a:stretch/>
        </p:blipFill>
        <p:spPr bwMode="auto">
          <a:xfrm>
            <a:off x="0" y="-52457"/>
            <a:ext cx="12235553" cy="845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C:\Users\User\Desktop\Безымянный-2.pn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22842" r="-1068" b="3"/>
          <a:stretch/>
        </p:blipFill>
        <p:spPr bwMode="auto">
          <a:xfrm>
            <a:off x="16245" y="1871720"/>
            <a:ext cx="12385376" cy="5314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944142" y="-102482"/>
            <a:ext cx="101353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bg1"/>
                </a:solidFill>
                <a:latin typeface="Squad" pitchFamily="2" charset="0"/>
                <a:ea typeface="Calibri" panose="020F0502020204030204" pitchFamily="34" charset="0"/>
                <a:cs typeface="Arial" panose="020B0604020202020204" pitchFamily="34" charset="0"/>
              </a:rPr>
              <a:t>Информация о формах обращений, каналах приёма и результатах рассмотрения </a:t>
            </a:r>
            <a:br>
              <a:rPr lang="en-US" sz="1600" b="1" dirty="0">
                <a:solidFill>
                  <a:schemeClr val="bg1"/>
                </a:solidFill>
                <a:latin typeface="Squad" pitchFamily="2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sz="1600" b="1" dirty="0">
                <a:solidFill>
                  <a:schemeClr val="bg1"/>
                </a:solidFill>
                <a:latin typeface="Squad" pitchFamily="2" charset="0"/>
                <a:ea typeface="Calibri" panose="020F0502020204030204" pitchFamily="34" charset="0"/>
                <a:cs typeface="Arial" panose="020B0604020202020204" pitchFamily="34" charset="0"/>
              </a:rPr>
              <a:t>по состоянию на 1 июня 2025 г.</a:t>
            </a:r>
            <a:endParaRPr lang="ru-RU" sz="1600" b="1" dirty="0">
              <a:solidFill>
                <a:schemeClr val="bg1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: Rounded Corners 119">
            <a:extLst>
              <a:ext uri="{FF2B5EF4-FFF2-40B4-BE49-F238E27FC236}">
                <a16:creationId xmlns:a16="http://schemas.microsoft.com/office/drawing/2014/main" id="{CB70BFF7-2587-4AF1-8F64-7EBDDCFEA47B}"/>
              </a:ext>
            </a:extLst>
          </p:cNvPr>
          <p:cNvSpPr>
            <a:spLocks/>
          </p:cNvSpPr>
          <p:nvPr/>
        </p:nvSpPr>
        <p:spPr>
          <a:xfrm>
            <a:off x="8280846" y="4050973"/>
            <a:ext cx="3382578" cy="2454432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500" b="1" dirty="0">
                <a:solidFill>
                  <a:schemeClr val="accent6">
                    <a:lumMod val="50000"/>
                  </a:schemeClr>
                </a:solidFill>
                <a:latin typeface="Arial"/>
              </a:rPr>
              <a:t>Всего:</a:t>
            </a:r>
            <a:r>
              <a:rPr lang="en-US" sz="1500" b="1" dirty="0">
                <a:solidFill>
                  <a:schemeClr val="accent6">
                    <a:lumMod val="50000"/>
                  </a:schemeClr>
                </a:solidFill>
                <a:latin typeface="Arial"/>
              </a:rPr>
              <a:t> 2</a:t>
            </a:r>
            <a:r>
              <a:rPr lang="ru-RU" sz="1500" b="1" dirty="0">
                <a:solidFill>
                  <a:schemeClr val="accent6">
                    <a:lumMod val="50000"/>
                  </a:schemeClr>
                </a:solidFill>
                <a:latin typeface="Arial"/>
              </a:rPr>
              <a:t>796</a:t>
            </a:r>
            <a:endParaRPr lang="uz-Cyrl-UZ" sz="1500" b="1" dirty="0">
              <a:solidFill>
                <a:schemeClr val="accent6">
                  <a:lumMod val="50000"/>
                </a:schemeClr>
              </a:solidFill>
              <a:latin typeface="Arial"/>
            </a:endParaRPr>
          </a:p>
          <a:p>
            <a:pPr algn="ctr" eaLnBrk="1" fontAlgn="auto" hangingPunct="1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400" b="1" dirty="0">
                <a:solidFill>
                  <a:srgbClr val="055F30"/>
                </a:solidFill>
                <a:latin typeface="Arial"/>
              </a:rPr>
              <a:t>в Головной офис</a:t>
            </a:r>
            <a:r>
              <a:rPr lang="en-US" sz="1400" b="1" dirty="0">
                <a:solidFill>
                  <a:srgbClr val="055F30"/>
                </a:solidFill>
                <a:latin typeface="Arial"/>
              </a:rPr>
              <a:t>: 1</a:t>
            </a:r>
            <a:r>
              <a:rPr lang="ru-RU" sz="1400" b="1" dirty="0">
                <a:solidFill>
                  <a:srgbClr val="055F30"/>
                </a:solidFill>
                <a:latin typeface="Arial"/>
              </a:rPr>
              <a:t>419</a:t>
            </a:r>
            <a:r>
              <a:rPr lang="en-US" sz="1400" b="1" dirty="0">
                <a:solidFill>
                  <a:srgbClr val="055F30"/>
                </a:solidFill>
                <a:latin typeface="Arial"/>
              </a:rPr>
              <a:t> </a:t>
            </a:r>
            <a:br>
              <a:rPr lang="en-US" sz="1400" b="1" dirty="0">
                <a:solidFill>
                  <a:srgbClr val="055F30"/>
                </a:solidFill>
                <a:latin typeface="Arial"/>
              </a:rPr>
            </a:br>
            <a:r>
              <a:rPr lang="ru-RU" sz="1400" b="1" dirty="0">
                <a:solidFill>
                  <a:srgbClr val="055F30"/>
                </a:solidFill>
                <a:latin typeface="Arial"/>
              </a:rPr>
              <a:t>в Филиалы</a:t>
            </a:r>
            <a:r>
              <a:rPr lang="en-US" sz="1400" b="1" dirty="0">
                <a:solidFill>
                  <a:srgbClr val="055F30"/>
                </a:solidFill>
                <a:latin typeface="Arial"/>
              </a:rPr>
              <a:t>: 1</a:t>
            </a:r>
            <a:r>
              <a:rPr lang="ru-RU" sz="1400" b="1" dirty="0">
                <a:solidFill>
                  <a:srgbClr val="055F30"/>
                </a:solidFill>
                <a:latin typeface="Arial"/>
              </a:rPr>
              <a:t>377</a:t>
            </a:r>
            <a:endParaRPr lang="en-US" sz="1400" b="1" dirty="0">
              <a:solidFill>
                <a:srgbClr val="055F30"/>
              </a:solidFill>
              <a:latin typeface="Arial"/>
            </a:endParaRPr>
          </a:p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400" b="1" dirty="0">
                <a:solidFill>
                  <a:srgbClr val="0070C0"/>
                </a:solidFill>
                <a:latin typeface="Arial"/>
              </a:rPr>
              <a:t>из них, повторные обращения</a:t>
            </a:r>
            <a:r>
              <a:rPr lang="en-US" sz="1400" b="1" dirty="0">
                <a:solidFill>
                  <a:srgbClr val="0070C0"/>
                </a:solidFill>
                <a:latin typeface="Arial"/>
              </a:rPr>
              <a:t>: </a:t>
            </a:r>
            <a:r>
              <a:rPr lang="ru-RU" sz="1400" b="1" dirty="0">
                <a:solidFill>
                  <a:srgbClr val="0070C0"/>
                </a:solidFill>
                <a:latin typeface="Arial"/>
              </a:rPr>
              <a:t>88</a:t>
            </a:r>
            <a:endParaRPr lang="en-US" sz="1400" b="1" dirty="0">
              <a:solidFill>
                <a:srgbClr val="0070C0"/>
              </a:solidFill>
              <a:latin typeface="Arial"/>
            </a:endParaRPr>
          </a:p>
        </p:txBody>
      </p:sp>
      <p:sp>
        <p:nvSpPr>
          <p:cNvPr id="6" name="Rectangle: Rounded Corners 119">
            <a:extLst>
              <a:ext uri="{FF2B5EF4-FFF2-40B4-BE49-F238E27FC236}">
                <a16:creationId xmlns:a16="http://schemas.microsoft.com/office/drawing/2014/main" id="{4B4114CE-6884-4616-8F7E-8DC34359EF34}"/>
              </a:ext>
            </a:extLst>
          </p:cNvPr>
          <p:cNvSpPr>
            <a:spLocks/>
          </p:cNvSpPr>
          <p:nvPr/>
        </p:nvSpPr>
        <p:spPr>
          <a:xfrm>
            <a:off x="1944142" y="539456"/>
            <a:ext cx="3235103" cy="303212"/>
          </a:xfrm>
          <a:prstGeom prst="roundRect">
            <a:avLst>
              <a:gd name="adj" fmla="val 50000"/>
            </a:avLst>
          </a:prstGeom>
          <a:solidFill>
            <a:schemeClr val="accent3">
              <a:lumMod val="40000"/>
              <a:lumOff val="60000"/>
            </a:schemeClr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400" b="1" dirty="0">
                <a:solidFill>
                  <a:srgbClr val="002060"/>
                </a:solidFill>
                <a:latin typeface="Arial"/>
              </a:rPr>
              <a:t>Физические лица</a:t>
            </a:r>
            <a:r>
              <a:rPr lang="en-US" sz="1400" b="1" dirty="0">
                <a:solidFill>
                  <a:srgbClr val="002060"/>
                </a:solidFill>
                <a:latin typeface="Arial"/>
              </a:rPr>
              <a:t>: </a:t>
            </a:r>
            <a:r>
              <a:rPr lang="ru-RU" sz="1400" b="1" dirty="0">
                <a:solidFill>
                  <a:srgbClr val="002060"/>
                </a:solidFill>
                <a:latin typeface="Arial"/>
              </a:rPr>
              <a:t>2487</a:t>
            </a:r>
            <a:r>
              <a:rPr lang="en-US" sz="1400" b="1" dirty="0">
                <a:solidFill>
                  <a:srgbClr val="002060"/>
                </a:solidFill>
                <a:latin typeface="Arial"/>
              </a:rPr>
              <a:t> (8</a:t>
            </a:r>
            <a:r>
              <a:rPr lang="ru-RU" sz="1400" b="1" dirty="0">
                <a:solidFill>
                  <a:srgbClr val="002060"/>
                </a:solidFill>
                <a:latin typeface="Arial"/>
              </a:rPr>
              <a:t>9</a:t>
            </a:r>
            <a:r>
              <a:rPr lang="en-US" sz="1400" b="1" dirty="0">
                <a:solidFill>
                  <a:srgbClr val="002060"/>
                </a:solidFill>
                <a:latin typeface="Arial"/>
              </a:rPr>
              <a:t>%)</a:t>
            </a:r>
          </a:p>
        </p:txBody>
      </p:sp>
      <p:sp>
        <p:nvSpPr>
          <p:cNvPr id="7" name="Rectangle: Rounded Corners 119">
            <a:extLst>
              <a:ext uri="{FF2B5EF4-FFF2-40B4-BE49-F238E27FC236}">
                <a16:creationId xmlns:a16="http://schemas.microsoft.com/office/drawing/2014/main" id="{A64664DA-9B22-4268-8A74-3D4CCE5B22BE}"/>
              </a:ext>
            </a:extLst>
          </p:cNvPr>
          <p:cNvSpPr>
            <a:spLocks/>
          </p:cNvSpPr>
          <p:nvPr/>
        </p:nvSpPr>
        <p:spPr>
          <a:xfrm>
            <a:off x="6390136" y="544667"/>
            <a:ext cx="3330869" cy="298450"/>
          </a:xfrm>
          <a:prstGeom prst="roundRect">
            <a:avLst>
              <a:gd name="adj" fmla="val 50000"/>
            </a:avLst>
          </a:prstGeom>
          <a:solidFill>
            <a:schemeClr val="accent3">
              <a:lumMod val="40000"/>
              <a:lumOff val="60000"/>
            </a:schemeClr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400" b="1" dirty="0">
                <a:solidFill>
                  <a:srgbClr val="002060"/>
                </a:solidFill>
                <a:latin typeface="Arial"/>
              </a:rPr>
              <a:t>Юридические лица</a:t>
            </a:r>
            <a:r>
              <a:rPr lang="en-US" sz="1400" b="1" dirty="0">
                <a:solidFill>
                  <a:srgbClr val="002060"/>
                </a:solidFill>
                <a:latin typeface="Arial"/>
              </a:rPr>
              <a:t>: </a:t>
            </a:r>
            <a:r>
              <a:rPr lang="ru-RU" sz="1400" b="1" dirty="0">
                <a:solidFill>
                  <a:srgbClr val="002060"/>
                </a:solidFill>
                <a:latin typeface="Arial"/>
              </a:rPr>
              <a:t>309</a:t>
            </a:r>
            <a:r>
              <a:rPr lang="en-US" sz="1400" b="1" dirty="0">
                <a:solidFill>
                  <a:srgbClr val="002060"/>
                </a:solidFill>
                <a:latin typeface="Arial"/>
              </a:rPr>
              <a:t> (1</a:t>
            </a:r>
            <a:r>
              <a:rPr lang="ru-RU" sz="1400" b="1" dirty="0">
                <a:solidFill>
                  <a:srgbClr val="002060"/>
                </a:solidFill>
                <a:latin typeface="Arial"/>
              </a:rPr>
              <a:t>1</a:t>
            </a:r>
            <a:r>
              <a:rPr lang="en-US" sz="1400" b="1" dirty="0">
                <a:solidFill>
                  <a:srgbClr val="002060"/>
                </a:solidFill>
                <a:latin typeface="Arial"/>
              </a:rPr>
              <a:t>%)</a:t>
            </a:r>
          </a:p>
        </p:txBody>
      </p:sp>
      <p:sp>
        <p:nvSpPr>
          <p:cNvPr id="8" name="Скругленный прямоугольник 10">
            <a:extLst>
              <a:ext uri="{FF2B5EF4-FFF2-40B4-BE49-F238E27FC236}">
                <a16:creationId xmlns:a16="http://schemas.microsoft.com/office/drawing/2014/main" id="{4A2F8635-3F76-4EB2-8CF2-2DE9655C81D1}"/>
              </a:ext>
            </a:extLst>
          </p:cNvPr>
          <p:cNvSpPr/>
          <p:nvPr/>
        </p:nvSpPr>
        <p:spPr bwMode="auto">
          <a:xfrm>
            <a:off x="720006" y="1071569"/>
            <a:ext cx="3179763" cy="295275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ADAD85B-B7BF-49C0-ABA3-B0DD1E8B61F0}"/>
              </a:ext>
            </a:extLst>
          </p:cNvPr>
          <p:cNvSpPr txBox="1"/>
          <p:nvPr/>
        </p:nvSpPr>
        <p:spPr>
          <a:xfrm>
            <a:off x="985245" y="1062044"/>
            <a:ext cx="2540000" cy="30777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Письменные</a:t>
            </a:r>
            <a:r>
              <a:rPr lang="en-US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1396</a:t>
            </a:r>
            <a:endParaRPr lang="uz-Cyrl-UZ" sz="1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10">
            <a:extLst>
              <a:ext uri="{FF2B5EF4-FFF2-40B4-BE49-F238E27FC236}">
                <a16:creationId xmlns:a16="http://schemas.microsoft.com/office/drawing/2014/main" id="{629F7D81-5435-422F-98B7-D1DE12B19BCD}"/>
              </a:ext>
            </a:extLst>
          </p:cNvPr>
          <p:cNvSpPr/>
          <p:nvPr/>
        </p:nvSpPr>
        <p:spPr bwMode="auto">
          <a:xfrm>
            <a:off x="902695" y="1928399"/>
            <a:ext cx="2705100" cy="406400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Скругленный прямоугольник 10">
            <a:extLst>
              <a:ext uri="{FF2B5EF4-FFF2-40B4-BE49-F238E27FC236}">
                <a16:creationId xmlns:a16="http://schemas.microsoft.com/office/drawing/2014/main" id="{3AB64B7F-0F41-4C5D-9E12-B68CA5411E7B}"/>
              </a:ext>
            </a:extLst>
          </p:cNvPr>
          <p:cNvSpPr/>
          <p:nvPr/>
        </p:nvSpPr>
        <p:spPr bwMode="auto">
          <a:xfrm>
            <a:off x="902695" y="2408998"/>
            <a:ext cx="2705100" cy="406400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Скругленный прямоугольник 10">
            <a:extLst>
              <a:ext uri="{FF2B5EF4-FFF2-40B4-BE49-F238E27FC236}">
                <a16:creationId xmlns:a16="http://schemas.microsoft.com/office/drawing/2014/main" id="{0F945735-B92D-49AA-9D3B-B1BA4F1AC561}"/>
              </a:ext>
            </a:extLst>
          </p:cNvPr>
          <p:cNvSpPr/>
          <p:nvPr/>
        </p:nvSpPr>
        <p:spPr bwMode="auto">
          <a:xfrm>
            <a:off x="902695" y="1443069"/>
            <a:ext cx="2705100" cy="406400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9A04A36-4882-4180-BBE8-DB204119D61B}"/>
              </a:ext>
            </a:extLst>
          </p:cNvPr>
          <p:cNvSpPr txBox="1"/>
          <p:nvPr/>
        </p:nvSpPr>
        <p:spPr>
          <a:xfrm>
            <a:off x="935239" y="1392243"/>
            <a:ext cx="273799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200" dirty="0"/>
              <a:t>Письменные обращения, поступившие из министерств и ведомств</a:t>
            </a:r>
            <a:endParaRPr lang="uz-Cyrl-UZ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F73DB68-8812-45C3-9ED7-F380548AB3D2}"/>
              </a:ext>
            </a:extLst>
          </p:cNvPr>
          <p:cNvSpPr txBox="1"/>
          <p:nvPr/>
        </p:nvSpPr>
        <p:spPr>
          <a:xfrm>
            <a:off x="927301" y="1916118"/>
            <a:ext cx="279489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200" dirty="0"/>
              <a:t>Письменные обращения, поступившие из Центрального банка</a:t>
            </a:r>
            <a:endParaRPr lang="uz-Cyrl-UZ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BC47A9F-F81D-45EB-A19A-D6EA5E0D2048}"/>
              </a:ext>
            </a:extLst>
          </p:cNvPr>
          <p:cNvSpPr txBox="1"/>
          <p:nvPr/>
        </p:nvSpPr>
        <p:spPr>
          <a:xfrm>
            <a:off x="1042686" y="2381365"/>
            <a:ext cx="252060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200" dirty="0"/>
              <a:t>Письменные обращения, поступившие напрямую в банк</a:t>
            </a:r>
            <a:endParaRPr lang="uz-Cyrl-UZ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Скругленный прямоугольник 10">
            <a:extLst>
              <a:ext uri="{FF2B5EF4-FFF2-40B4-BE49-F238E27FC236}">
                <a16:creationId xmlns:a16="http://schemas.microsoft.com/office/drawing/2014/main" id="{F8DC270A-EF02-4409-9F0A-D24014E07A4D}"/>
              </a:ext>
            </a:extLst>
          </p:cNvPr>
          <p:cNvSpPr/>
          <p:nvPr/>
        </p:nvSpPr>
        <p:spPr bwMode="auto">
          <a:xfrm>
            <a:off x="4811139" y="1443069"/>
            <a:ext cx="2705100" cy="406400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" name="Скругленный прямоугольник 10">
            <a:extLst>
              <a:ext uri="{FF2B5EF4-FFF2-40B4-BE49-F238E27FC236}">
                <a16:creationId xmlns:a16="http://schemas.microsoft.com/office/drawing/2014/main" id="{EEB25AF5-9B10-43ED-817B-40BCEC1A44A0}"/>
              </a:ext>
            </a:extLst>
          </p:cNvPr>
          <p:cNvSpPr/>
          <p:nvPr/>
        </p:nvSpPr>
        <p:spPr bwMode="auto">
          <a:xfrm>
            <a:off x="4811139" y="2886942"/>
            <a:ext cx="2705100" cy="406400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" name="Скругленный прямоугольник 10">
            <a:extLst>
              <a:ext uri="{FF2B5EF4-FFF2-40B4-BE49-F238E27FC236}">
                <a16:creationId xmlns:a16="http://schemas.microsoft.com/office/drawing/2014/main" id="{F599EDFD-CB9D-40B9-9C93-6819690AF18B}"/>
              </a:ext>
            </a:extLst>
          </p:cNvPr>
          <p:cNvSpPr/>
          <p:nvPr/>
        </p:nvSpPr>
        <p:spPr bwMode="auto">
          <a:xfrm>
            <a:off x="4811139" y="2388152"/>
            <a:ext cx="2705100" cy="406400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1" name="Скругленный прямоугольник 10">
            <a:extLst>
              <a:ext uri="{FF2B5EF4-FFF2-40B4-BE49-F238E27FC236}">
                <a16:creationId xmlns:a16="http://schemas.microsoft.com/office/drawing/2014/main" id="{8964A933-618B-4221-80DA-F959F962F204}"/>
              </a:ext>
            </a:extLst>
          </p:cNvPr>
          <p:cNvSpPr/>
          <p:nvPr/>
        </p:nvSpPr>
        <p:spPr bwMode="auto">
          <a:xfrm>
            <a:off x="4573808" y="1068393"/>
            <a:ext cx="3179763" cy="295275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2" name="Скругленный прямоугольник 10">
            <a:extLst>
              <a:ext uri="{FF2B5EF4-FFF2-40B4-BE49-F238E27FC236}">
                <a16:creationId xmlns:a16="http://schemas.microsoft.com/office/drawing/2014/main" id="{44196839-F278-4F41-A20F-739DB3EC83A4}"/>
              </a:ext>
            </a:extLst>
          </p:cNvPr>
          <p:cNvSpPr/>
          <p:nvPr/>
        </p:nvSpPr>
        <p:spPr bwMode="auto">
          <a:xfrm>
            <a:off x="8283549" y="1068392"/>
            <a:ext cx="3179763" cy="295275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3" name="Скругленный прямоугольник 10">
            <a:extLst>
              <a:ext uri="{FF2B5EF4-FFF2-40B4-BE49-F238E27FC236}">
                <a16:creationId xmlns:a16="http://schemas.microsoft.com/office/drawing/2014/main" id="{4BD5DCAF-3C1C-4B6A-ADF2-821CF011FD08}"/>
              </a:ext>
            </a:extLst>
          </p:cNvPr>
          <p:cNvSpPr/>
          <p:nvPr/>
        </p:nvSpPr>
        <p:spPr bwMode="auto">
          <a:xfrm>
            <a:off x="8531199" y="3376034"/>
            <a:ext cx="2705100" cy="406400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4" name="Скругленный прямоугольник 10">
            <a:extLst>
              <a:ext uri="{FF2B5EF4-FFF2-40B4-BE49-F238E27FC236}">
                <a16:creationId xmlns:a16="http://schemas.microsoft.com/office/drawing/2014/main" id="{0FD5A008-8EC6-4BCC-A5C7-8E78CE79327E}"/>
              </a:ext>
            </a:extLst>
          </p:cNvPr>
          <p:cNvSpPr/>
          <p:nvPr/>
        </p:nvSpPr>
        <p:spPr bwMode="auto">
          <a:xfrm>
            <a:off x="8520880" y="2882329"/>
            <a:ext cx="2705100" cy="406400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5" name="Скругленный прямоугольник 10">
            <a:extLst>
              <a:ext uri="{FF2B5EF4-FFF2-40B4-BE49-F238E27FC236}">
                <a16:creationId xmlns:a16="http://schemas.microsoft.com/office/drawing/2014/main" id="{CDA77414-E8FC-49FA-97DB-D57576405684}"/>
              </a:ext>
            </a:extLst>
          </p:cNvPr>
          <p:cNvSpPr/>
          <p:nvPr/>
        </p:nvSpPr>
        <p:spPr bwMode="auto">
          <a:xfrm>
            <a:off x="8531199" y="2414832"/>
            <a:ext cx="2705100" cy="406400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6" name="Скругленный прямоугольник 10">
            <a:extLst>
              <a:ext uri="{FF2B5EF4-FFF2-40B4-BE49-F238E27FC236}">
                <a16:creationId xmlns:a16="http://schemas.microsoft.com/office/drawing/2014/main" id="{75BA7A47-93EC-4D56-B5EE-AC42227AE22B}"/>
              </a:ext>
            </a:extLst>
          </p:cNvPr>
          <p:cNvSpPr/>
          <p:nvPr/>
        </p:nvSpPr>
        <p:spPr bwMode="auto">
          <a:xfrm>
            <a:off x="8531199" y="1927441"/>
            <a:ext cx="2705100" cy="406400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8" name="Скругленный прямоугольник 10">
            <a:extLst>
              <a:ext uri="{FF2B5EF4-FFF2-40B4-BE49-F238E27FC236}">
                <a16:creationId xmlns:a16="http://schemas.microsoft.com/office/drawing/2014/main" id="{BFF1BD05-CC0D-4A85-B961-585FB406C487}"/>
              </a:ext>
            </a:extLst>
          </p:cNvPr>
          <p:cNvSpPr/>
          <p:nvPr/>
        </p:nvSpPr>
        <p:spPr bwMode="auto">
          <a:xfrm>
            <a:off x="8520880" y="1443069"/>
            <a:ext cx="2705100" cy="406400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1CB5A78-7875-4DD0-9899-630C4E9FE974}"/>
              </a:ext>
            </a:extLst>
          </p:cNvPr>
          <p:cNvSpPr txBox="1"/>
          <p:nvPr/>
        </p:nvSpPr>
        <p:spPr>
          <a:xfrm>
            <a:off x="3537852" y="1516069"/>
            <a:ext cx="773113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/>
              <a:t>31</a:t>
            </a:r>
            <a:endParaRPr lang="uz-Cyrl-UZ" sz="1200" b="1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65F6CD3-D64D-455D-9E49-DCE6BA659701}"/>
              </a:ext>
            </a:extLst>
          </p:cNvPr>
          <p:cNvSpPr txBox="1"/>
          <p:nvPr/>
        </p:nvSpPr>
        <p:spPr>
          <a:xfrm>
            <a:off x="3547377" y="1965707"/>
            <a:ext cx="754063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/>
              <a:t>163</a:t>
            </a:r>
            <a:endParaRPr lang="uz-Cyrl-UZ" sz="1200" b="1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21D4416-D289-4FB5-8AEF-64E3309287DA}"/>
              </a:ext>
            </a:extLst>
          </p:cNvPr>
          <p:cNvSpPr txBox="1"/>
          <p:nvPr/>
        </p:nvSpPr>
        <p:spPr>
          <a:xfrm>
            <a:off x="3537852" y="2453863"/>
            <a:ext cx="773113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/>
              <a:t>1202</a:t>
            </a:r>
            <a:endParaRPr lang="uz-Cyrl-UZ" sz="1200" b="1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93EB402-B8C8-45A5-B2E3-E245BADA9EA4}"/>
              </a:ext>
            </a:extLst>
          </p:cNvPr>
          <p:cNvSpPr txBox="1"/>
          <p:nvPr/>
        </p:nvSpPr>
        <p:spPr>
          <a:xfrm>
            <a:off x="4893689" y="1055691"/>
            <a:ext cx="2540000" cy="30777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Электронные</a:t>
            </a:r>
            <a:r>
              <a:rPr lang="en-US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1139</a:t>
            </a:r>
            <a:endParaRPr lang="uz-Cyrl-UZ" sz="1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767C19D-B118-4437-8434-D146F16028EA}"/>
              </a:ext>
            </a:extLst>
          </p:cNvPr>
          <p:cNvSpPr txBox="1"/>
          <p:nvPr/>
        </p:nvSpPr>
        <p:spPr>
          <a:xfrm>
            <a:off x="8531199" y="1039819"/>
            <a:ext cx="2684463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Устные</a:t>
            </a:r>
            <a:r>
              <a:rPr lang="en-US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61</a:t>
            </a:r>
            <a:endParaRPr lang="uz-Cyrl-UZ" sz="1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63BDB91-268F-4567-8C5C-2FDAAD1C86AF}"/>
              </a:ext>
            </a:extLst>
          </p:cNvPr>
          <p:cNvSpPr txBox="1"/>
          <p:nvPr/>
        </p:nvSpPr>
        <p:spPr>
          <a:xfrm>
            <a:off x="5088952" y="1420818"/>
            <a:ext cx="2149475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200" dirty="0"/>
              <a:t>Через виртуальную приемную Президента </a:t>
            </a:r>
            <a:r>
              <a:rPr lang="ru-RU" sz="1200" dirty="0" err="1"/>
              <a:t>РУз</a:t>
            </a:r>
            <a:endParaRPr lang="uz-Cyrl-UZ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AA7A4DE-576C-4590-8485-9D6CE688D866}"/>
              </a:ext>
            </a:extLst>
          </p:cNvPr>
          <p:cNvSpPr txBox="1"/>
          <p:nvPr/>
        </p:nvSpPr>
        <p:spPr>
          <a:xfrm>
            <a:off x="5159350" y="2348801"/>
            <a:ext cx="2058987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200" dirty="0"/>
              <a:t>Через виртуальный офис предпринимателей</a:t>
            </a:r>
            <a:endParaRPr lang="uz-Cyrl-UZ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CC26D6F-FFE4-4AA9-B699-FD8381EEEC4F}"/>
              </a:ext>
            </a:extLst>
          </p:cNvPr>
          <p:cNvSpPr txBox="1"/>
          <p:nvPr/>
        </p:nvSpPr>
        <p:spPr>
          <a:xfrm>
            <a:off x="5084087" y="2866415"/>
            <a:ext cx="2232025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200" dirty="0"/>
              <a:t>Телефон доверия Генеральной Прокуратуры </a:t>
            </a:r>
            <a:r>
              <a:rPr lang="ru-RU" sz="1200" dirty="0" err="1"/>
              <a:t>РУз</a:t>
            </a:r>
            <a:endParaRPr lang="uz-Cyrl-UZ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F4BFD72-2BFA-4D59-84CA-B05721D457DC}"/>
              </a:ext>
            </a:extLst>
          </p:cNvPr>
          <p:cNvSpPr txBox="1"/>
          <p:nvPr/>
        </p:nvSpPr>
        <p:spPr>
          <a:xfrm>
            <a:off x="7428802" y="1512038"/>
            <a:ext cx="773113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1200" dirty="0">
                <a:latin typeface="+mj-lt"/>
              </a:rPr>
              <a:t>1021</a:t>
            </a:r>
            <a:endParaRPr lang="uz-Cyrl-UZ" sz="1200" b="1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5B18FA2-A612-4F03-B508-3898D2B81143}"/>
              </a:ext>
            </a:extLst>
          </p:cNvPr>
          <p:cNvSpPr txBox="1"/>
          <p:nvPr/>
        </p:nvSpPr>
        <p:spPr>
          <a:xfrm>
            <a:off x="7409161" y="2468409"/>
            <a:ext cx="773113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13</a:t>
            </a:r>
            <a:endParaRPr lang="uz-Cyrl-UZ" sz="12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9C5481C-ACAB-4249-A8BE-2BAAD5225B4E}"/>
              </a:ext>
            </a:extLst>
          </p:cNvPr>
          <p:cNvSpPr txBox="1"/>
          <p:nvPr/>
        </p:nvSpPr>
        <p:spPr>
          <a:xfrm>
            <a:off x="7399735" y="2959584"/>
            <a:ext cx="773112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45</a:t>
            </a:r>
            <a:endParaRPr lang="uz-Cyrl-UZ" sz="12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20C48BB-197E-4DBB-A93B-7B8C60507DE6}"/>
              </a:ext>
            </a:extLst>
          </p:cNvPr>
          <p:cNvSpPr txBox="1"/>
          <p:nvPr/>
        </p:nvSpPr>
        <p:spPr>
          <a:xfrm>
            <a:off x="8376336" y="1360919"/>
            <a:ext cx="292963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200" dirty="0"/>
              <a:t>Личные приемы Председателя, его заместителей, управляющих филиалов</a:t>
            </a:r>
            <a:endParaRPr lang="uz-Cyrl-UZ" sz="1200" b="1" dirty="0">
              <a:solidFill>
                <a:srgbClr val="FF000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37645014-6BB8-456C-8788-77DC8CB8AE69}"/>
              </a:ext>
            </a:extLst>
          </p:cNvPr>
          <p:cNvSpPr txBox="1"/>
          <p:nvPr/>
        </p:nvSpPr>
        <p:spPr>
          <a:xfrm>
            <a:off x="8624861" y="1892070"/>
            <a:ext cx="2587625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200" dirty="0"/>
              <a:t>Устные обращения во время приема ответственных сотрудников</a:t>
            </a:r>
            <a:endParaRPr lang="uz-Cyrl-UZ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2429608A-78DC-41C1-9F65-7D46EF822679}"/>
              </a:ext>
            </a:extLst>
          </p:cNvPr>
          <p:cNvSpPr txBox="1"/>
          <p:nvPr/>
        </p:nvSpPr>
        <p:spPr>
          <a:xfrm>
            <a:off x="8518639" y="2386285"/>
            <a:ext cx="269384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200" dirty="0"/>
              <a:t>Телефон доверия Федерации профсоюзов </a:t>
            </a:r>
            <a:r>
              <a:rPr lang="ru-RU" sz="1200" dirty="0" err="1"/>
              <a:t>РУз</a:t>
            </a:r>
            <a:r>
              <a:rPr lang="ru-RU" sz="1200" dirty="0"/>
              <a:t> по вопросам женщин</a:t>
            </a:r>
            <a:endParaRPr lang="uz-Cyrl-UZ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64F4BAB8-9955-42B7-A358-7014E26636FE}"/>
              </a:ext>
            </a:extLst>
          </p:cNvPr>
          <p:cNvSpPr txBox="1"/>
          <p:nvPr/>
        </p:nvSpPr>
        <p:spPr>
          <a:xfrm>
            <a:off x="8485416" y="2929799"/>
            <a:ext cx="285043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200" dirty="0"/>
              <a:t>Телефон доверия Центрального банка</a:t>
            </a:r>
            <a:endParaRPr lang="uz-Cyrl-UZ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F4EA83D1-54A0-4808-AB8F-CAE82D411D24}"/>
              </a:ext>
            </a:extLst>
          </p:cNvPr>
          <p:cNvSpPr txBox="1"/>
          <p:nvPr/>
        </p:nvSpPr>
        <p:spPr>
          <a:xfrm>
            <a:off x="8692743" y="3416923"/>
            <a:ext cx="2436812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200" dirty="0"/>
              <a:t>Контакт центр Ипотека-банка</a:t>
            </a:r>
            <a:endParaRPr lang="uz-Cyrl-UZ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E74A3E92-8219-43D6-A05A-D56012E5A7E5}"/>
              </a:ext>
            </a:extLst>
          </p:cNvPr>
          <p:cNvSpPr txBox="1"/>
          <p:nvPr/>
        </p:nvSpPr>
        <p:spPr>
          <a:xfrm>
            <a:off x="11088404" y="1479581"/>
            <a:ext cx="773113" cy="2778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FCCC2B1B-D26F-4A6F-96EE-04C504D99EF1}"/>
              </a:ext>
            </a:extLst>
          </p:cNvPr>
          <p:cNvSpPr txBox="1"/>
          <p:nvPr/>
        </p:nvSpPr>
        <p:spPr>
          <a:xfrm>
            <a:off x="11075962" y="1999249"/>
            <a:ext cx="77470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endParaRPr lang="uz-Cyrl-UZ" sz="12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183B7F0-D53A-41BE-BF09-6EFE8B463467}"/>
              </a:ext>
            </a:extLst>
          </p:cNvPr>
          <p:cNvSpPr txBox="1"/>
          <p:nvPr/>
        </p:nvSpPr>
        <p:spPr>
          <a:xfrm>
            <a:off x="11069552" y="2443298"/>
            <a:ext cx="773112" cy="2778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7456BAD-B836-4165-9E94-1C4A9F553ABC}"/>
              </a:ext>
            </a:extLst>
          </p:cNvPr>
          <p:cNvSpPr txBox="1"/>
          <p:nvPr/>
        </p:nvSpPr>
        <p:spPr>
          <a:xfrm>
            <a:off x="11086817" y="2897780"/>
            <a:ext cx="774700" cy="2778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13</a:t>
            </a:r>
            <a:endParaRPr lang="uz-Cyrl-UZ" sz="12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DF78D765-A5E0-43F8-A573-2AE32153627B}"/>
              </a:ext>
            </a:extLst>
          </p:cNvPr>
          <p:cNvSpPr txBox="1"/>
          <p:nvPr/>
        </p:nvSpPr>
        <p:spPr>
          <a:xfrm>
            <a:off x="11112549" y="3411192"/>
            <a:ext cx="773113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/>
              <a:t>230</a:t>
            </a:r>
            <a:endParaRPr lang="uz-Cyrl-UZ" sz="1200" b="1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7" name="Блок-схема: альтернативный процесс 56">
            <a:extLst>
              <a:ext uri="{FF2B5EF4-FFF2-40B4-BE49-F238E27FC236}">
                <a16:creationId xmlns:a16="http://schemas.microsoft.com/office/drawing/2014/main" id="{71BF9DF6-E15D-45A3-9ED4-3D9DC4CB1710}"/>
              </a:ext>
            </a:extLst>
          </p:cNvPr>
          <p:cNvSpPr/>
          <p:nvPr/>
        </p:nvSpPr>
        <p:spPr>
          <a:xfrm>
            <a:off x="4586707" y="4170828"/>
            <a:ext cx="613964" cy="276999"/>
          </a:xfrm>
          <a:prstGeom prst="flowChartAlternateProcess">
            <a:avLst/>
          </a:prstGeom>
          <a:solidFill>
            <a:srgbClr val="0070C0"/>
          </a:soli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dirty="0">
                <a:solidFill>
                  <a:schemeClr val="tx1"/>
                </a:solidFill>
                <a:latin typeface="Squad" pitchFamily="2" charset="0"/>
              </a:rPr>
              <a:t>60</a:t>
            </a:r>
            <a:r>
              <a:rPr lang="uz-Cyrl-UZ" sz="1100" b="1" dirty="0">
                <a:solidFill>
                  <a:schemeClr val="tx1"/>
                </a:solidFill>
                <a:latin typeface="Squad" pitchFamily="2" charset="0"/>
              </a:rPr>
              <a:t>%</a:t>
            </a:r>
            <a:endParaRPr lang="ru-RU" sz="1100" b="1" dirty="0">
              <a:solidFill>
                <a:schemeClr val="tx1"/>
              </a:solidFill>
              <a:latin typeface="Squad" pitchFamily="2" charset="0"/>
            </a:endParaRPr>
          </a:p>
        </p:txBody>
      </p:sp>
      <p:sp>
        <p:nvSpPr>
          <p:cNvPr id="58" name="Блок-схема: альтернативный процесс 57">
            <a:extLst>
              <a:ext uri="{FF2B5EF4-FFF2-40B4-BE49-F238E27FC236}">
                <a16:creationId xmlns:a16="http://schemas.microsoft.com/office/drawing/2014/main" id="{4C218416-A5BB-4706-BFBF-59638D9738F7}"/>
              </a:ext>
            </a:extLst>
          </p:cNvPr>
          <p:cNvSpPr/>
          <p:nvPr/>
        </p:nvSpPr>
        <p:spPr>
          <a:xfrm>
            <a:off x="4597375" y="4630991"/>
            <a:ext cx="602736" cy="272589"/>
          </a:xfrm>
          <a:prstGeom prst="flowChartAlternateProcess">
            <a:avLst/>
          </a:prstGeom>
          <a:solidFill>
            <a:srgbClr val="00B050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>
                <a:solidFill>
                  <a:schemeClr val="tx1"/>
                </a:solidFill>
                <a:latin typeface="Squad" pitchFamily="2" charset="0"/>
              </a:rPr>
              <a:t>3</a:t>
            </a:r>
            <a:r>
              <a:rPr lang="ru-RU" sz="1100" b="1" dirty="0">
                <a:solidFill>
                  <a:schemeClr val="tx1"/>
                </a:solidFill>
                <a:latin typeface="Squad" pitchFamily="2" charset="0"/>
              </a:rPr>
              <a:t>0</a:t>
            </a:r>
            <a:r>
              <a:rPr lang="en-US" sz="1100" b="1" dirty="0">
                <a:solidFill>
                  <a:schemeClr val="tx1"/>
                </a:solidFill>
                <a:latin typeface="Squad" pitchFamily="2" charset="0"/>
              </a:rPr>
              <a:t>,</a:t>
            </a:r>
            <a:r>
              <a:rPr lang="ru-RU" sz="1100" b="1" dirty="0">
                <a:solidFill>
                  <a:schemeClr val="tx1"/>
                </a:solidFill>
                <a:latin typeface="Squad" pitchFamily="2" charset="0"/>
              </a:rPr>
              <a:t>7</a:t>
            </a:r>
            <a:r>
              <a:rPr lang="uz-Cyrl-UZ" sz="1100" b="1" dirty="0">
                <a:solidFill>
                  <a:schemeClr val="tx1"/>
                </a:solidFill>
                <a:latin typeface="Squad" pitchFamily="2" charset="0"/>
              </a:rPr>
              <a:t>%</a:t>
            </a:r>
            <a:endParaRPr lang="ru-RU" sz="1100" b="1" dirty="0">
              <a:solidFill>
                <a:schemeClr val="tx1"/>
              </a:solidFill>
              <a:latin typeface="Squad" pitchFamily="2" charset="0"/>
            </a:endParaRPr>
          </a:p>
        </p:txBody>
      </p:sp>
      <p:sp>
        <p:nvSpPr>
          <p:cNvPr id="59" name="Блок-схема: альтернативный процесс 58">
            <a:extLst>
              <a:ext uri="{FF2B5EF4-FFF2-40B4-BE49-F238E27FC236}">
                <a16:creationId xmlns:a16="http://schemas.microsoft.com/office/drawing/2014/main" id="{5D768A8A-D4C7-4F4B-8244-7733A474F235}"/>
              </a:ext>
            </a:extLst>
          </p:cNvPr>
          <p:cNvSpPr/>
          <p:nvPr/>
        </p:nvSpPr>
        <p:spPr>
          <a:xfrm>
            <a:off x="4598982" y="5083930"/>
            <a:ext cx="602736" cy="272589"/>
          </a:xfrm>
          <a:prstGeom prst="flowChartAlternateProcess">
            <a:avLst/>
          </a:prstGeom>
          <a:solidFill>
            <a:srgbClr val="FFFF00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dirty="0">
                <a:solidFill>
                  <a:schemeClr val="tx1"/>
                </a:solidFill>
                <a:latin typeface="Squad" pitchFamily="2" charset="0"/>
              </a:rPr>
              <a:t>5</a:t>
            </a:r>
            <a:r>
              <a:rPr lang="uz-Cyrl-UZ" sz="1100" b="1" dirty="0">
                <a:solidFill>
                  <a:schemeClr val="tx1"/>
                </a:solidFill>
                <a:latin typeface="Squad" pitchFamily="2" charset="0"/>
              </a:rPr>
              <a:t>%</a:t>
            </a:r>
            <a:endParaRPr lang="ru-RU" sz="1100" b="1" dirty="0">
              <a:solidFill>
                <a:schemeClr val="tx1"/>
              </a:solidFill>
              <a:latin typeface="Squad" pitchFamily="2" charset="0"/>
            </a:endParaRPr>
          </a:p>
        </p:txBody>
      </p:sp>
      <p:sp>
        <p:nvSpPr>
          <p:cNvPr id="60" name="Блок-схема: альтернативный процесс 59">
            <a:extLst>
              <a:ext uri="{FF2B5EF4-FFF2-40B4-BE49-F238E27FC236}">
                <a16:creationId xmlns:a16="http://schemas.microsoft.com/office/drawing/2014/main" id="{9AFA1F5F-7B14-49CE-A9C3-DA924010988B}"/>
              </a:ext>
            </a:extLst>
          </p:cNvPr>
          <p:cNvSpPr/>
          <p:nvPr/>
        </p:nvSpPr>
        <p:spPr>
          <a:xfrm>
            <a:off x="4589558" y="5600409"/>
            <a:ext cx="608259" cy="272589"/>
          </a:xfrm>
          <a:prstGeom prst="flowChartAlternateProcess">
            <a:avLst/>
          </a:prstGeom>
          <a:solidFill>
            <a:srgbClr val="FF0000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>
                <a:solidFill>
                  <a:schemeClr val="tx1"/>
                </a:solidFill>
                <a:latin typeface="Squad" pitchFamily="2" charset="0"/>
              </a:rPr>
              <a:t>0,</a:t>
            </a:r>
            <a:r>
              <a:rPr lang="ru-RU" sz="1100" b="1" dirty="0">
                <a:solidFill>
                  <a:schemeClr val="tx1"/>
                </a:solidFill>
                <a:latin typeface="Squad" pitchFamily="2" charset="0"/>
              </a:rPr>
              <a:t>5</a:t>
            </a:r>
            <a:r>
              <a:rPr lang="uz-Cyrl-UZ" sz="1100" b="1" dirty="0">
                <a:solidFill>
                  <a:schemeClr val="tx1"/>
                </a:solidFill>
                <a:latin typeface="Squad" pitchFamily="2" charset="0"/>
              </a:rPr>
              <a:t>%</a:t>
            </a:r>
            <a:endParaRPr lang="ru-RU" sz="1100" b="1" dirty="0">
              <a:solidFill>
                <a:schemeClr val="tx1"/>
              </a:solidFill>
              <a:latin typeface="Squad" pitchFamily="2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686CDCD4-5AAA-46A3-93FF-D6BB47636982}"/>
              </a:ext>
            </a:extLst>
          </p:cNvPr>
          <p:cNvSpPr txBox="1"/>
          <p:nvPr/>
        </p:nvSpPr>
        <p:spPr>
          <a:xfrm>
            <a:off x="5337550" y="4183445"/>
            <a:ext cx="2236787" cy="276999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latin typeface="Squad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Были даны разъяснения</a:t>
            </a:r>
          </a:p>
        </p:txBody>
      </p:sp>
      <p:sp>
        <p:nvSpPr>
          <p:cNvPr id="62" name="Прямоугольник 61">
            <a:extLst>
              <a:ext uri="{FF2B5EF4-FFF2-40B4-BE49-F238E27FC236}">
                <a16:creationId xmlns:a16="http://schemas.microsoft.com/office/drawing/2014/main" id="{044FCC0F-C25B-43C8-AD6E-91BD7D351964}"/>
              </a:ext>
            </a:extLst>
          </p:cNvPr>
          <p:cNvSpPr/>
          <p:nvPr/>
        </p:nvSpPr>
        <p:spPr>
          <a:xfrm>
            <a:off x="5343501" y="4602752"/>
            <a:ext cx="2328863" cy="2762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ru-RU" sz="1200" b="1" dirty="0">
                <a:latin typeface="Squad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Вопросы были решены</a:t>
            </a:r>
            <a:endParaRPr lang="uz-Cyrl-UZ" sz="1200" b="1" dirty="0">
              <a:latin typeface="Squad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>
            <a:extLst>
              <a:ext uri="{FF2B5EF4-FFF2-40B4-BE49-F238E27FC236}">
                <a16:creationId xmlns:a16="http://schemas.microsoft.com/office/drawing/2014/main" id="{EA3CA982-F6EC-4121-81DF-19E86F921CA7}"/>
              </a:ext>
            </a:extLst>
          </p:cNvPr>
          <p:cNvSpPr/>
          <p:nvPr/>
        </p:nvSpPr>
        <p:spPr>
          <a:xfrm>
            <a:off x="5340923" y="5033081"/>
            <a:ext cx="2801611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latin typeface="Squad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Не были рассмотрены </a:t>
            </a:r>
            <a:br>
              <a:rPr lang="ru-RU" sz="1200" b="1" dirty="0">
                <a:latin typeface="Squad" pitchFamily="2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200" b="1" dirty="0">
                <a:latin typeface="Squad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(аноним, отзыв)</a:t>
            </a:r>
          </a:p>
        </p:txBody>
      </p:sp>
      <p:sp>
        <p:nvSpPr>
          <p:cNvPr id="64" name="Прямоугольник 63">
            <a:extLst>
              <a:ext uri="{FF2B5EF4-FFF2-40B4-BE49-F238E27FC236}">
                <a16:creationId xmlns:a16="http://schemas.microsoft.com/office/drawing/2014/main" id="{EF4558BD-E86C-442C-BC0C-B4247AEB31A1}"/>
              </a:ext>
            </a:extLst>
          </p:cNvPr>
          <p:cNvSpPr/>
          <p:nvPr/>
        </p:nvSpPr>
        <p:spPr>
          <a:xfrm>
            <a:off x="5322668" y="5505872"/>
            <a:ext cx="2598138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latin typeface="Squad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Направлены по принадлежности в другие организации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11761797" y="6786938"/>
            <a:ext cx="31771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55F30"/>
                </a:solidFill>
                <a:latin typeface="Squad Bold" pitchFamily="2" charset="0"/>
              </a:rPr>
              <a:t>2</a:t>
            </a:r>
            <a:endParaRPr lang="ru-RU" dirty="0">
              <a:solidFill>
                <a:srgbClr val="055F30"/>
              </a:solidFill>
              <a:latin typeface="Squad Bold" pitchFamily="2" charset="0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6D48BBA1-0AFE-448F-B028-4404C93707FD}"/>
              </a:ext>
            </a:extLst>
          </p:cNvPr>
          <p:cNvSpPr txBox="1"/>
          <p:nvPr/>
        </p:nvSpPr>
        <p:spPr>
          <a:xfrm>
            <a:off x="7413990" y="1983648"/>
            <a:ext cx="773113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60</a:t>
            </a:r>
            <a:endParaRPr lang="uz-Cyrl-UZ" sz="12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1" name="Скругленный прямоугольник 10">
            <a:extLst>
              <a:ext uri="{FF2B5EF4-FFF2-40B4-BE49-F238E27FC236}">
                <a16:creationId xmlns:a16="http://schemas.microsoft.com/office/drawing/2014/main" id="{C8E18A16-4CDD-4AA9-9486-5CD345A02448}"/>
              </a:ext>
            </a:extLst>
          </p:cNvPr>
          <p:cNvSpPr/>
          <p:nvPr/>
        </p:nvSpPr>
        <p:spPr bwMode="auto">
          <a:xfrm>
            <a:off x="4811139" y="1924589"/>
            <a:ext cx="2705100" cy="406400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59F7B2D5-4B36-4947-807C-C48B57419DD3}"/>
              </a:ext>
            </a:extLst>
          </p:cNvPr>
          <p:cNvSpPr txBox="1"/>
          <p:nvPr/>
        </p:nvSpPr>
        <p:spPr>
          <a:xfrm>
            <a:off x="5133656" y="1876010"/>
            <a:ext cx="2149475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200" dirty="0"/>
              <a:t>Через Народные приемные Президента </a:t>
            </a:r>
            <a:r>
              <a:rPr lang="ru-RU" sz="1200" dirty="0" err="1"/>
              <a:t>РУз</a:t>
            </a:r>
            <a:endParaRPr lang="uz-Cyrl-UZ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7" name="Блок-схема: альтернативный процесс 66">
            <a:extLst>
              <a:ext uri="{FF2B5EF4-FFF2-40B4-BE49-F238E27FC236}">
                <a16:creationId xmlns:a16="http://schemas.microsoft.com/office/drawing/2014/main" id="{9F28C3DA-4B2F-46CC-9101-73106A898236}"/>
              </a:ext>
            </a:extLst>
          </p:cNvPr>
          <p:cNvSpPr/>
          <p:nvPr/>
        </p:nvSpPr>
        <p:spPr>
          <a:xfrm>
            <a:off x="4589558" y="6112533"/>
            <a:ext cx="608259" cy="272589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1100" b="1" dirty="0">
                <a:solidFill>
                  <a:schemeClr val="tx1"/>
                </a:solidFill>
                <a:latin typeface="Squad" pitchFamily="2" charset="0"/>
              </a:rPr>
              <a:t>3,8%</a:t>
            </a:r>
            <a:endParaRPr lang="ru-RU" sz="1100" b="1" dirty="0">
              <a:solidFill>
                <a:schemeClr val="tx1"/>
              </a:solidFill>
              <a:latin typeface="Squad" pitchFamily="2" charset="0"/>
            </a:endParaRPr>
          </a:p>
        </p:txBody>
      </p:sp>
      <p:sp>
        <p:nvSpPr>
          <p:cNvPr id="68" name="Прямоугольник 67">
            <a:extLst>
              <a:ext uri="{FF2B5EF4-FFF2-40B4-BE49-F238E27FC236}">
                <a16:creationId xmlns:a16="http://schemas.microsoft.com/office/drawing/2014/main" id="{2CA8D593-56BF-43E0-9ADA-B326A6DE7FE3}"/>
              </a:ext>
            </a:extLst>
          </p:cNvPr>
          <p:cNvSpPr/>
          <p:nvPr/>
        </p:nvSpPr>
        <p:spPr>
          <a:xfrm>
            <a:off x="5322668" y="6081863"/>
            <a:ext cx="2436812" cy="27699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ru-RU" sz="1200" b="1" dirty="0">
                <a:latin typeface="Squad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На рассмотрении</a:t>
            </a:r>
          </a:p>
        </p:txBody>
      </p:sp>
      <p:graphicFrame>
        <p:nvGraphicFramePr>
          <p:cNvPr id="66" name="Диаграмма 65">
            <a:extLst>
              <a:ext uri="{FF2B5EF4-FFF2-40B4-BE49-F238E27FC236}">
                <a16:creationId xmlns:a16="http://schemas.microsoft.com/office/drawing/2014/main" id="{DAA19738-995A-4305-B431-CA522F94870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92141263"/>
              </p:ext>
            </p:extLst>
          </p:nvPr>
        </p:nvGraphicFramePr>
        <p:xfrm>
          <a:off x="328445" y="3054187"/>
          <a:ext cx="3908890" cy="37327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090813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9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7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9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4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6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  <p:bldP spid="14" grpId="0"/>
      <p:bldP spid="15" grpId="0"/>
      <p:bldP spid="29" grpId="0"/>
      <p:bldP spid="30" grpId="0"/>
      <p:bldP spid="31" grpId="0"/>
      <p:bldP spid="32" grpId="0"/>
      <p:bldP spid="33" grpId="0"/>
      <p:bldP spid="34" grpId="0"/>
      <p:bldP spid="36" grpId="0"/>
      <p:bldP spid="37" grpId="0"/>
      <p:bldP spid="39" grpId="0"/>
      <p:bldP spid="41" grpId="0"/>
      <p:bldP spid="42" grpId="0"/>
      <p:bldP spid="44" grpId="0"/>
      <p:bldP spid="46" grpId="0"/>
      <p:bldP spid="47" grpId="0"/>
      <p:bldP spid="48" grpId="0"/>
      <p:bldP spid="49" grpId="0"/>
      <p:bldP spid="50" grpId="0"/>
      <p:bldP spid="52" grpId="0"/>
      <p:bldP spid="53" grpId="0"/>
      <p:bldP spid="54" grpId="0"/>
      <p:bldP spid="55" grpId="0"/>
      <p:bldP spid="61" grpId="0"/>
      <p:bldP spid="62" grpId="0"/>
      <p:bldP spid="63" grpId="0"/>
      <p:bldP spid="64" grpId="0"/>
      <p:bldP spid="70" grpId="0"/>
      <p:bldP spid="72" grpId="0"/>
      <p:bldP spid="6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\Desktop\Безымянный-2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782"/>
          <a:stretch/>
        </p:blipFill>
        <p:spPr bwMode="auto">
          <a:xfrm>
            <a:off x="0" y="-52457"/>
            <a:ext cx="12235553" cy="988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C:\Users\User\Desktop\Безымянный-2.pn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22842" r="-1068" b="3"/>
          <a:stretch/>
        </p:blipFill>
        <p:spPr bwMode="auto">
          <a:xfrm>
            <a:off x="-74" y="1886174"/>
            <a:ext cx="12385450" cy="5314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920475" y="55703"/>
            <a:ext cx="101514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  <a:latin typeface="Squad" pitchFamily="2" charset="0"/>
                <a:ea typeface="Calibri" panose="020F0502020204030204" pitchFamily="34" charset="0"/>
                <a:cs typeface="Arial" panose="020B0604020202020204" pitchFamily="34" charset="0"/>
              </a:rPr>
              <a:t>Аналитическая информация по обращениям на 1 июня 2025 года, в разрезе направлений и продуктов</a:t>
            </a:r>
            <a:endParaRPr lang="ru-RU" sz="1400" b="1" dirty="0">
              <a:solidFill>
                <a:srgbClr val="FF0000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11740030" y="6813260"/>
            <a:ext cx="32573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55F30"/>
                </a:solidFill>
                <a:latin typeface="Squad Bold" pitchFamily="2" charset="0"/>
              </a:rPr>
              <a:t>3</a:t>
            </a:r>
            <a:endParaRPr lang="ru-RU" dirty="0">
              <a:solidFill>
                <a:srgbClr val="055F30"/>
              </a:solidFill>
              <a:latin typeface="Squad Bold" pitchFamily="2" charset="0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25F31B1F-891D-476E-98E1-3F682CBC2D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5182116"/>
              </p:ext>
            </p:extLst>
          </p:nvPr>
        </p:nvGraphicFramePr>
        <p:xfrm>
          <a:off x="28115" y="618852"/>
          <a:ext cx="12141129" cy="4637782"/>
        </p:xfrm>
        <a:graphic>
          <a:graphicData uri="http://schemas.openxmlformats.org/drawingml/2006/table">
            <a:tbl>
              <a:tblPr/>
              <a:tblGrid>
                <a:gridCol w="876814">
                  <a:extLst>
                    <a:ext uri="{9D8B030D-6E8A-4147-A177-3AD203B41FA5}">
                      <a16:colId xmlns:a16="http://schemas.microsoft.com/office/drawing/2014/main" val="23088425"/>
                    </a:ext>
                  </a:extLst>
                </a:gridCol>
                <a:gridCol w="363365">
                  <a:extLst>
                    <a:ext uri="{9D8B030D-6E8A-4147-A177-3AD203B41FA5}">
                      <a16:colId xmlns:a16="http://schemas.microsoft.com/office/drawing/2014/main" val="4168242423"/>
                    </a:ext>
                  </a:extLst>
                </a:gridCol>
                <a:gridCol w="363365">
                  <a:extLst>
                    <a:ext uri="{9D8B030D-6E8A-4147-A177-3AD203B41FA5}">
                      <a16:colId xmlns:a16="http://schemas.microsoft.com/office/drawing/2014/main" val="4265756"/>
                    </a:ext>
                  </a:extLst>
                </a:gridCol>
                <a:gridCol w="363365">
                  <a:extLst>
                    <a:ext uri="{9D8B030D-6E8A-4147-A177-3AD203B41FA5}">
                      <a16:colId xmlns:a16="http://schemas.microsoft.com/office/drawing/2014/main" val="1863523680"/>
                    </a:ext>
                  </a:extLst>
                </a:gridCol>
                <a:gridCol w="363365">
                  <a:extLst>
                    <a:ext uri="{9D8B030D-6E8A-4147-A177-3AD203B41FA5}">
                      <a16:colId xmlns:a16="http://schemas.microsoft.com/office/drawing/2014/main" val="4241003389"/>
                    </a:ext>
                  </a:extLst>
                </a:gridCol>
                <a:gridCol w="363365">
                  <a:extLst>
                    <a:ext uri="{9D8B030D-6E8A-4147-A177-3AD203B41FA5}">
                      <a16:colId xmlns:a16="http://schemas.microsoft.com/office/drawing/2014/main" val="3788649897"/>
                    </a:ext>
                  </a:extLst>
                </a:gridCol>
                <a:gridCol w="363365">
                  <a:extLst>
                    <a:ext uri="{9D8B030D-6E8A-4147-A177-3AD203B41FA5}">
                      <a16:colId xmlns:a16="http://schemas.microsoft.com/office/drawing/2014/main" val="777598953"/>
                    </a:ext>
                  </a:extLst>
                </a:gridCol>
                <a:gridCol w="363365">
                  <a:extLst>
                    <a:ext uri="{9D8B030D-6E8A-4147-A177-3AD203B41FA5}">
                      <a16:colId xmlns:a16="http://schemas.microsoft.com/office/drawing/2014/main" val="3772607141"/>
                    </a:ext>
                  </a:extLst>
                </a:gridCol>
                <a:gridCol w="363365">
                  <a:extLst>
                    <a:ext uri="{9D8B030D-6E8A-4147-A177-3AD203B41FA5}">
                      <a16:colId xmlns:a16="http://schemas.microsoft.com/office/drawing/2014/main" val="3544352596"/>
                    </a:ext>
                  </a:extLst>
                </a:gridCol>
                <a:gridCol w="363365">
                  <a:extLst>
                    <a:ext uri="{9D8B030D-6E8A-4147-A177-3AD203B41FA5}">
                      <a16:colId xmlns:a16="http://schemas.microsoft.com/office/drawing/2014/main" val="2304195488"/>
                    </a:ext>
                  </a:extLst>
                </a:gridCol>
                <a:gridCol w="363365">
                  <a:extLst>
                    <a:ext uri="{9D8B030D-6E8A-4147-A177-3AD203B41FA5}">
                      <a16:colId xmlns:a16="http://schemas.microsoft.com/office/drawing/2014/main" val="1074634106"/>
                    </a:ext>
                  </a:extLst>
                </a:gridCol>
                <a:gridCol w="363365">
                  <a:extLst>
                    <a:ext uri="{9D8B030D-6E8A-4147-A177-3AD203B41FA5}">
                      <a16:colId xmlns:a16="http://schemas.microsoft.com/office/drawing/2014/main" val="2484693868"/>
                    </a:ext>
                  </a:extLst>
                </a:gridCol>
                <a:gridCol w="363365">
                  <a:extLst>
                    <a:ext uri="{9D8B030D-6E8A-4147-A177-3AD203B41FA5}">
                      <a16:colId xmlns:a16="http://schemas.microsoft.com/office/drawing/2014/main" val="3690954399"/>
                    </a:ext>
                  </a:extLst>
                </a:gridCol>
                <a:gridCol w="363365">
                  <a:extLst>
                    <a:ext uri="{9D8B030D-6E8A-4147-A177-3AD203B41FA5}">
                      <a16:colId xmlns:a16="http://schemas.microsoft.com/office/drawing/2014/main" val="774311469"/>
                    </a:ext>
                  </a:extLst>
                </a:gridCol>
                <a:gridCol w="363365">
                  <a:extLst>
                    <a:ext uri="{9D8B030D-6E8A-4147-A177-3AD203B41FA5}">
                      <a16:colId xmlns:a16="http://schemas.microsoft.com/office/drawing/2014/main" val="3863459287"/>
                    </a:ext>
                  </a:extLst>
                </a:gridCol>
                <a:gridCol w="363365">
                  <a:extLst>
                    <a:ext uri="{9D8B030D-6E8A-4147-A177-3AD203B41FA5}">
                      <a16:colId xmlns:a16="http://schemas.microsoft.com/office/drawing/2014/main" val="686792559"/>
                    </a:ext>
                  </a:extLst>
                </a:gridCol>
                <a:gridCol w="363365">
                  <a:extLst>
                    <a:ext uri="{9D8B030D-6E8A-4147-A177-3AD203B41FA5}">
                      <a16:colId xmlns:a16="http://schemas.microsoft.com/office/drawing/2014/main" val="3282659731"/>
                    </a:ext>
                  </a:extLst>
                </a:gridCol>
                <a:gridCol w="363365">
                  <a:extLst>
                    <a:ext uri="{9D8B030D-6E8A-4147-A177-3AD203B41FA5}">
                      <a16:colId xmlns:a16="http://schemas.microsoft.com/office/drawing/2014/main" val="1780673441"/>
                    </a:ext>
                  </a:extLst>
                </a:gridCol>
                <a:gridCol w="363365">
                  <a:extLst>
                    <a:ext uri="{9D8B030D-6E8A-4147-A177-3AD203B41FA5}">
                      <a16:colId xmlns:a16="http://schemas.microsoft.com/office/drawing/2014/main" val="697747905"/>
                    </a:ext>
                  </a:extLst>
                </a:gridCol>
                <a:gridCol w="363365">
                  <a:extLst>
                    <a:ext uri="{9D8B030D-6E8A-4147-A177-3AD203B41FA5}">
                      <a16:colId xmlns:a16="http://schemas.microsoft.com/office/drawing/2014/main" val="1258851181"/>
                    </a:ext>
                  </a:extLst>
                </a:gridCol>
                <a:gridCol w="363365">
                  <a:extLst>
                    <a:ext uri="{9D8B030D-6E8A-4147-A177-3AD203B41FA5}">
                      <a16:colId xmlns:a16="http://schemas.microsoft.com/office/drawing/2014/main" val="1058078853"/>
                    </a:ext>
                  </a:extLst>
                </a:gridCol>
                <a:gridCol w="363365">
                  <a:extLst>
                    <a:ext uri="{9D8B030D-6E8A-4147-A177-3AD203B41FA5}">
                      <a16:colId xmlns:a16="http://schemas.microsoft.com/office/drawing/2014/main" val="3599453098"/>
                    </a:ext>
                  </a:extLst>
                </a:gridCol>
                <a:gridCol w="363365">
                  <a:extLst>
                    <a:ext uri="{9D8B030D-6E8A-4147-A177-3AD203B41FA5}">
                      <a16:colId xmlns:a16="http://schemas.microsoft.com/office/drawing/2014/main" val="3561949122"/>
                    </a:ext>
                  </a:extLst>
                </a:gridCol>
                <a:gridCol w="363365">
                  <a:extLst>
                    <a:ext uri="{9D8B030D-6E8A-4147-A177-3AD203B41FA5}">
                      <a16:colId xmlns:a16="http://schemas.microsoft.com/office/drawing/2014/main" val="2825934942"/>
                    </a:ext>
                  </a:extLst>
                </a:gridCol>
                <a:gridCol w="363365">
                  <a:extLst>
                    <a:ext uri="{9D8B030D-6E8A-4147-A177-3AD203B41FA5}">
                      <a16:colId xmlns:a16="http://schemas.microsoft.com/office/drawing/2014/main" val="1013694158"/>
                    </a:ext>
                  </a:extLst>
                </a:gridCol>
                <a:gridCol w="363365">
                  <a:extLst>
                    <a:ext uri="{9D8B030D-6E8A-4147-A177-3AD203B41FA5}">
                      <a16:colId xmlns:a16="http://schemas.microsoft.com/office/drawing/2014/main" val="562667704"/>
                    </a:ext>
                  </a:extLst>
                </a:gridCol>
                <a:gridCol w="363365">
                  <a:extLst>
                    <a:ext uri="{9D8B030D-6E8A-4147-A177-3AD203B41FA5}">
                      <a16:colId xmlns:a16="http://schemas.microsoft.com/office/drawing/2014/main" val="2231574841"/>
                    </a:ext>
                  </a:extLst>
                </a:gridCol>
                <a:gridCol w="363365">
                  <a:extLst>
                    <a:ext uri="{9D8B030D-6E8A-4147-A177-3AD203B41FA5}">
                      <a16:colId xmlns:a16="http://schemas.microsoft.com/office/drawing/2014/main" val="4226151416"/>
                    </a:ext>
                  </a:extLst>
                </a:gridCol>
                <a:gridCol w="363365">
                  <a:extLst>
                    <a:ext uri="{9D8B030D-6E8A-4147-A177-3AD203B41FA5}">
                      <a16:colId xmlns:a16="http://schemas.microsoft.com/office/drawing/2014/main" val="2453003246"/>
                    </a:ext>
                  </a:extLst>
                </a:gridCol>
                <a:gridCol w="363365">
                  <a:extLst>
                    <a:ext uri="{9D8B030D-6E8A-4147-A177-3AD203B41FA5}">
                      <a16:colId xmlns:a16="http://schemas.microsoft.com/office/drawing/2014/main" val="537087716"/>
                    </a:ext>
                  </a:extLst>
                </a:gridCol>
                <a:gridCol w="363365">
                  <a:extLst>
                    <a:ext uri="{9D8B030D-6E8A-4147-A177-3AD203B41FA5}">
                      <a16:colId xmlns:a16="http://schemas.microsoft.com/office/drawing/2014/main" val="69734378"/>
                    </a:ext>
                  </a:extLst>
                </a:gridCol>
                <a:gridCol w="363365">
                  <a:extLst>
                    <a:ext uri="{9D8B030D-6E8A-4147-A177-3AD203B41FA5}">
                      <a16:colId xmlns:a16="http://schemas.microsoft.com/office/drawing/2014/main" val="3391839922"/>
                    </a:ext>
                  </a:extLst>
                </a:gridCol>
              </a:tblGrid>
              <a:tr h="267703">
                <a:tc gridSpan="3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Головной офис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1767271"/>
                  </a:ext>
                </a:extLst>
              </a:tr>
              <a:tr h="651171">
                <a:tc rowSpan="3"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375" marR="5375" marT="53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Блок розничного бизнеса и МСБ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Блок управления проблемными активами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Операционный блок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Блок корпоратив-ного банкинга и рыночных продуктов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3"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Дирекция информационной и банковской безопасности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4"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Дирекция по управлению персоналом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Дирекция комплаенса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Блок корпора-тивного </a:t>
                      </a:r>
                      <a:b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управления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Другие подразделения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Всего поступившие в ГО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336250"/>
                  </a:ext>
                </a:extLst>
              </a:tr>
              <a:tr h="164963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Дирекция розничного бизнеса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Департамент досудебного взыскания розничной задолженности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Департамент судебного взыскания розничной задолженности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Дирекция взыскания корпоративных кредитов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Департамент кредитной администрации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Департамент ведения клиентских операций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Дирекция SWIFT операций и мониторинга внешнеторговых операций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Дирекция по работе с крупными компаниями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Дирекция по работе </a:t>
                      </a:r>
                      <a:b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 региональными компаниями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Дирекция государственных </a:t>
                      </a:r>
                      <a:b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программ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Исполнительный аппарат банка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9272861"/>
                  </a:ext>
                </a:extLst>
              </a:tr>
              <a:tr h="148322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Ипотечный кредит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Розничные кредиты (онлайн, микрозайм)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Образовательный кредит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Авто кредиты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Кредиты МСБ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Филиальная сеть (кассовые операции)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Операции по пластик картам и банкоматам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Излишне или неправильно снятые розничные кредиты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Операции по вкладам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Платежи по кредиту и условия договора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Разные (розничный)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Досудебное взыскания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Судебное взыскания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Взыскания корпоративных кредитов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Кредитная история и снятия запрета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Бухгалтерия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Экспорт-импорт операции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Крупные компании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Региональные компании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Мошенничество с онлайн микрозаймами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Мошенничество по </a:t>
                      </a:r>
                      <a:b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пластиковым картам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Запросы по счетам и операциям клиентов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Трудоустройство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Жалобы на поведения сотрудников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Обращения сотрудников банка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Разные (выдача справок и др.)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Санкции и запреты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Гос.программы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Личные приемы и другие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Разные вопросы (единичные)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26208"/>
                  </a:ext>
                </a:extLst>
              </a:tr>
              <a:tr h="30388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Итого: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54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95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257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201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219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49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101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48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53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42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1 419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6786663"/>
                  </a:ext>
                </a:extLst>
              </a:tr>
              <a:tr h="28217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процентах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3,8%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1,4%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0,6%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0,4%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0,8%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0,6%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7%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18,1%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0,4%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14,2%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15,4%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3,5%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7,1%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3,4%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2,0%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3,7%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0,3%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0,4%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0,2%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7,0%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0,9%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0,8%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0,1%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0,6%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1,9%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0,7%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0,6%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0,4%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0,7%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3,0%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7818847"/>
                  </a:ext>
                </a:extLst>
              </a:tr>
            </a:tbl>
          </a:graphicData>
        </a:graphic>
      </p:graphicFrame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6944CBEE-E3C3-423E-8278-8C126BE57D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6417600"/>
              </p:ext>
            </p:extLst>
          </p:nvPr>
        </p:nvGraphicFramePr>
        <p:xfrm>
          <a:off x="28115" y="5349601"/>
          <a:ext cx="12141130" cy="1467552"/>
        </p:xfrm>
        <a:graphic>
          <a:graphicData uri="http://schemas.openxmlformats.org/drawingml/2006/table">
            <a:tbl>
              <a:tblPr/>
              <a:tblGrid>
                <a:gridCol w="1169409">
                  <a:extLst>
                    <a:ext uri="{9D8B030D-6E8A-4147-A177-3AD203B41FA5}">
                      <a16:colId xmlns:a16="http://schemas.microsoft.com/office/drawing/2014/main" val="2435502128"/>
                    </a:ext>
                  </a:extLst>
                </a:gridCol>
                <a:gridCol w="915900">
                  <a:extLst>
                    <a:ext uri="{9D8B030D-6E8A-4147-A177-3AD203B41FA5}">
                      <a16:colId xmlns:a16="http://schemas.microsoft.com/office/drawing/2014/main" val="2436889245"/>
                    </a:ext>
                  </a:extLst>
                </a:gridCol>
                <a:gridCol w="915900">
                  <a:extLst>
                    <a:ext uri="{9D8B030D-6E8A-4147-A177-3AD203B41FA5}">
                      <a16:colId xmlns:a16="http://schemas.microsoft.com/office/drawing/2014/main" val="3038772598"/>
                    </a:ext>
                  </a:extLst>
                </a:gridCol>
                <a:gridCol w="915900">
                  <a:extLst>
                    <a:ext uri="{9D8B030D-6E8A-4147-A177-3AD203B41FA5}">
                      <a16:colId xmlns:a16="http://schemas.microsoft.com/office/drawing/2014/main" val="1775690163"/>
                    </a:ext>
                  </a:extLst>
                </a:gridCol>
                <a:gridCol w="872286">
                  <a:extLst>
                    <a:ext uri="{9D8B030D-6E8A-4147-A177-3AD203B41FA5}">
                      <a16:colId xmlns:a16="http://schemas.microsoft.com/office/drawing/2014/main" val="4280431152"/>
                    </a:ext>
                  </a:extLst>
                </a:gridCol>
                <a:gridCol w="1112165">
                  <a:extLst>
                    <a:ext uri="{9D8B030D-6E8A-4147-A177-3AD203B41FA5}">
                      <a16:colId xmlns:a16="http://schemas.microsoft.com/office/drawing/2014/main" val="2802203210"/>
                    </a:ext>
                  </a:extLst>
                </a:gridCol>
                <a:gridCol w="915900">
                  <a:extLst>
                    <a:ext uri="{9D8B030D-6E8A-4147-A177-3AD203B41FA5}">
                      <a16:colId xmlns:a16="http://schemas.microsoft.com/office/drawing/2014/main" val="1389523087"/>
                    </a:ext>
                  </a:extLst>
                </a:gridCol>
                <a:gridCol w="1362948">
                  <a:extLst>
                    <a:ext uri="{9D8B030D-6E8A-4147-A177-3AD203B41FA5}">
                      <a16:colId xmlns:a16="http://schemas.microsoft.com/office/drawing/2014/main" val="4119341661"/>
                    </a:ext>
                  </a:extLst>
                </a:gridCol>
                <a:gridCol w="915900">
                  <a:extLst>
                    <a:ext uri="{9D8B030D-6E8A-4147-A177-3AD203B41FA5}">
                      <a16:colId xmlns:a16="http://schemas.microsoft.com/office/drawing/2014/main" val="4253209559"/>
                    </a:ext>
                  </a:extLst>
                </a:gridCol>
                <a:gridCol w="1024936">
                  <a:extLst>
                    <a:ext uri="{9D8B030D-6E8A-4147-A177-3AD203B41FA5}">
                      <a16:colId xmlns:a16="http://schemas.microsoft.com/office/drawing/2014/main" val="55755499"/>
                    </a:ext>
                  </a:extLst>
                </a:gridCol>
                <a:gridCol w="1103986">
                  <a:extLst>
                    <a:ext uri="{9D8B030D-6E8A-4147-A177-3AD203B41FA5}">
                      <a16:colId xmlns:a16="http://schemas.microsoft.com/office/drawing/2014/main" val="2258466715"/>
                    </a:ext>
                  </a:extLst>
                </a:gridCol>
                <a:gridCol w="915900">
                  <a:extLst>
                    <a:ext uri="{9D8B030D-6E8A-4147-A177-3AD203B41FA5}">
                      <a16:colId xmlns:a16="http://schemas.microsoft.com/office/drawing/2014/main" val="2765087586"/>
                    </a:ext>
                  </a:extLst>
                </a:gridCol>
              </a:tblGrid>
              <a:tr h="258112">
                <a:tc gridSpan="1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Филиалы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4377857"/>
                  </a:ext>
                </a:extLst>
              </a:tr>
              <a:tr h="68932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Изменение условий кредитного договора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Ипотечный кредит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Потребитель-ский кредит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Образователь-ный кредит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Другие (розница): </a:t>
                      </a:r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вклады, качество обслуживания, выдача справок по счетам, другие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Кредиты </a:t>
                      </a:r>
                      <a:b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МСБ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Кассовые операции </a:t>
                      </a:r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(международные денежные переводы, обмен валюты, наличные деньги)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Операции по пластиковим картам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Жалобы на поведения сотрудников и трудоустройство 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Другие </a:t>
                      </a:r>
                      <a:b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(бухгалтерия, выдача справки по кредитам и  разные вопросы)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Всего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3040753"/>
                  </a:ext>
                </a:extLst>
              </a:tr>
              <a:tr h="30236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Итого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384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78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226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118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38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494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1377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9041584"/>
                  </a:ext>
                </a:extLst>
              </a:tr>
              <a:tr h="2138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процентах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27,9%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5,7%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0,9%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0,6%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16,4%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0,8%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0,5%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8,6%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2,7%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35,9%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6933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396818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5766</TotalTime>
  <Words>730</Words>
  <Application>Microsoft Office PowerPoint</Application>
  <PresentationFormat>Произвольный</PresentationFormat>
  <Paragraphs>234</Paragraphs>
  <Slides>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10" baseType="lpstr">
      <vt:lpstr>Arial</vt:lpstr>
      <vt:lpstr>Calibri</vt:lpstr>
      <vt:lpstr>Squad</vt:lpstr>
      <vt:lpstr>Squad Bold</vt:lpstr>
      <vt:lpstr>Squad Heavy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Umarjon M. Ziyaev</cp:lastModifiedBy>
  <cp:revision>487</cp:revision>
  <cp:lastPrinted>2024-09-09T13:02:27Z</cp:lastPrinted>
  <dcterms:created xsi:type="dcterms:W3CDTF">2024-01-24T12:07:17Z</dcterms:created>
  <dcterms:modified xsi:type="dcterms:W3CDTF">2025-06-11T12:55:05Z</dcterms:modified>
</cp:coreProperties>
</file>