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61" r:id="rId2"/>
    <p:sldId id="257" r:id="rId3"/>
    <p:sldId id="258" r:id="rId4"/>
    <p:sldId id="259" r:id="rId5"/>
    <p:sldId id="260" r:id="rId6"/>
    <p:sldId id="262" r:id="rId7"/>
    <p:sldId id="263" r:id="rId8"/>
    <p:sldId id="265" r:id="rId9"/>
    <p:sldId id="264" r:id="rId10"/>
    <p:sldId id="267" r:id="rId11"/>
    <p:sldId id="269" r:id="rId12"/>
    <p:sldId id="270" r:id="rId13"/>
    <p:sldId id="266" r:id="rId14"/>
    <p:sldId id="271" r:id="rId15"/>
    <p:sldId id="272" r:id="rId16"/>
    <p:sldId id="273" r:id="rId17"/>
    <p:sldId id="275" r:id="rId18"/>
    <p:sldId id="276" r:id="rId19"/>
    <p:sldId id="274" r:id="rId2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B4D9F01-D69A-4123-8A40-D777C43C2F0E}" v="46" dt="2026-07-13T11:29:19.035"/>
    <p1510:client id="{A4B89F4D-23C3-4171-809A-51EAEFDB0249}" v="114" dt="2026-07-13T08:10:25.35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5" d="100"/>
          <a:sy n="95" d="100"/>
        </p:scale>
        <p:origin x="78" y="13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smoilkhuja KH. Khikmatullaev" userId="56e6bba3-faf5-4e76-8acb-95e9533f4ba3" providerId="ADAL" clId="{5639599F-55B0-4304-87F9-A823CBE4F750}"/>
    <pc:docChg chg="undo custSel addSld delSld modSld sldOrd">
      <pc:chgData name="Ismoilkhuja KH. Khikmatullaev" userId="56e6bba3-faf5-4e76-8acb-95e9533f4ba3" providerId="ADAL" clId="{5639599F-55B0-4304-87F9-A823CBE4F750}" dt="2026-07-13T08:21:48.844" v="1337" actId="1076"/>
      <pc:docMkLst>
        <pc:docMk/>
      </pc:docMkLst>
      <pc:sldChg chg="addSp modSp new mod setBg">
        <pc:chgData name="Ismoilkhuja KH. Khikmatullaev" userId="56e6bba3-faf5-4e76-8acb-95e9533f4ba3" providerId="ADAL" clId="{5639599F-55B0-4304-87F9-A823CBE4F750}" dt="2026-07-13T06:48:32.718" v="642" actId="1076"/>
        <pc:sldMkLst>
          <pc:docMk/>
          <pc:sldMk cId="3634234336" sldId="257"/>
        </pc:sldMkLst>
        <pc:spChg chg="mod">
          <ac:chgData name="Ismoilkhuja KH. Khikmatullaev" userId="56e6bba3-faf5-4e76-8acb-95e9533f4ba3" providerId="ADAL" clId="{5639599F-55B0-4304-87F9-A823CBE4F750}" dt="2026-07-13T04:10:36.107" v="59" actId="26606"/>
          <ac:spMkLst>
            <pc:docMk/>
            <pc:sldMk cId="3634234336" sldId="257"/>
            <ac:spMk id="2" creationId="{FC7FCDD0-EC5E-1258-746F-D0B97ECF65B0}"/>
          </ac:spMkLst>
        </pc:spChg>
        <pc:spChg chg="mod ord">
          <ac:chgData name="Ismoilkhuja KH. Khikmatullaev" userId="56e6bba3-faf5-4e76-8acb-95e9533f4ba3" providerId="ADAL" clId="{5639599F-55B0-4304-87F9-A823CBE4F750}" dt="2026-07-13T04:10:36.107" v="59" actId="26606"/>
          <ac:spMkLst>
            <pc:docMk/>
            <pc:sldMk cId="3634234336" sldId="257"/>
            <ac:spMk id="3" creationId="{8E06B7F3-58F1-D20D-F8D4-AB4D65C8F8D7}"/>
          </ac:spMkLst>
        </pc:spChg>
        <pc:spChg chg="add">
          <ac:chgData name="Ismoilkhuja KH. Khikmatullaev" userId="56e6bba3-faf5-4e76-8acb-95e9533f4ba3" providerId="ADAL" clId="{5639599F-55B0-4304-87F9-A823CBE4F750}" dt="2026-07-13T04:10:36.107" v="59" actId="26606"/>
          <ac:spMkLst>
            <pc:docMk/>
            <pc:sldMk cId="3634234336" sldId="257"/>
            <ac:spMk id="1031" creationId="{2EB492CD-616E-47F8-933B-5E2D952A0593}"/>
          </ac:spMkLst>
        </pc:spChg>
        <pc:spChg chg="add">
          <ac:chgData name="Ismoilkhuja KH. Khikmatullaev" userId="56e6bba3-faf5-4e76-8acb-95e9533f4ba3" providerId="ADAL" clId="{5639599F-55B0-4304-87F9-A823CBE4F750}" dt="2026-07-13T04:10:36.107" v="59" actId="26606"/>
          <ac:spMkLst>
            <pc:docMk/>
            <pc:sldMk cId="3634234336" sldId="257"/>
            <ac:spMk id="1033" creationId="{59383CF9-23B5-4335-9B21-1791C4CF1C75}"/>
          </ac:spMkLst>
        </pc:spChg>
        <pc:spChg chg="add">
          <ac:chgData name="Ismoilkhuja KH. Khikmatullaev" userId="56e6bba3-faf5-4e76-8acb-95e9533f4ba3" providerId="ADAL" clId="{5639599F-55B0-4304-87F9-A823CBE4F750}" dt="2026-07-13T04:10:36.107" v="59" actId="26606"/>
          <ac:spMkLst>
            <pc:docMk/>
            <pc:sldMk cId="3634234336" sldId="257"/>
            <ac:spMk id="1035" creationId="{0007FE00-9498-4706-B255-6437B0252C02}"/>
          </ac:spMkLst>
        </pc:spChg>
        <pc:picChg chg="add mod">
          <ac:chgData name="Ismoilkhuja KH. Khikmatullaev" userId="56e6bba3-faf5-4e76-8acb-95e9533f4ba3" providerId="ADAL" clId="{5639599F-55B0-4304-87F9-A823CBE4F750}" dt="2026-07-13T06:48:32.718" v="642" actId="1076"/>
          <ac:picMkLst>
            <pc:docMk/>
            <pc:sldMk cId="3634234336" sldId="257"/>
            <ac:picMk id="4" creationId="{5FC4F90C-AE4F-7A51-2703-CFB1EE24B24F}"/>
          </ac:picMkLst>
        </pc:picChg>
        <pc:picChg chg="add mod">
          <ac:chgData name="Ismoilkhuja KH. Khikmatullaev" userId="56e6bba3-faf5-4e76-8acb-95e9533f4ba3" providerId="ADAL" clId="{5639599F-55B0-4304-87F9-A823CBE4F750}" dt="2026-07-13T04:14:27.697" v="64" actId="1076"/>
          <ac:picMkLst>
            <pc:docMk/>
            <pc:sldMk cId="3634234336" sldId="257"/>
            <ac:picMk id="1026" creationId="{219E1EDA-87E1-FC18-9046-9BD08EC2039E}"/>
          </ac:picMkLst>
        </pc:picChg>
      </pc:sldChg>
      <pc:sldChg chg="addSp delSp modSp new mod">
        <pc:chgData name="Ismoilkhuja KH. Khikmatullaev" userId="56e6bba3-faf5-4e76-8acb-95e9533f4ba3" providerId="ADAL" clId="{5639599F-55B0-4304-87F9-A823CBE4F750}" dt="2026-07-13T06:48:50.748" v="643" actId="14100"/>
        <pc:sldMkLst>
          <pc:docMk/>
          <pc:sldMk cId="2515947570" sldId="258"/>
        </pc:sldMkLst>
        <pc:spChg chg="mod">
          <ac:chgData name="Ismoilkhuja KH. Khikmatullaev" userId="56e6bba3-faf5-4e76-8acb-95e9533f4ba3" providerId="ADAL" clId="{5639599F-55B0-4304-87F9-A823CBE4F750}" dt="2026-07-13T04:16:23.347" v="72" actId="1076"/>
          <ac:spMkLst>
            <pc:docMk/>
            <pc:sldMk cId="2515947570" sldId="258"/>
            <ac:spMk id="2" creationId="{9FAA770E-F884-5A45-6A0A-91E1FE2165C0}"/>
          </ac:spMkLst>
        </pc:spChg>
        <pc:spChg chg="del mod">
          <ac:chgData name="Ismoilkhuja KH. Khikmatullaev" userId="56e6bba3-faf5-4e76-8acb-95e9533f4ba3" providerId="ADAL" clId="{5639599F-55B0-4304-87F9-A823CBE4F750}" dt="2026-07-13T04:16:03.807" v="67" actId="478"/>
          <ac:spMkLst>
            <pc:docMk/>
            <pc:sldMk cId="2515947570" sldId="258"/>
            <ac:spMk id="3" creationId="{5853DDE2-7D8D-59F1-32DB-9923F79729BD}"/>
          </ac:spMkLst>
        </pc:spChg>
        <pc:spChg chg="add mod">
          <ac:chgData name="Ismoilkhuja KH. Khikmatullaev" userId="56e6bba3-faf5-4e76-8acb-95e9533f4ba3" providerId="ADAL" clId="{5639599F-55B0-4304-87F9-A823CBE4F750}" dt="2026-07-13T04:20:04.755" v="77" actId="255"/>
          <ac:spMkLst>
            <pc:docMk/>
            <pc:sldMk cId="2515947570" sldId="258"/>
            <ac:spMk id="4" creationId="{2970E147-73DD-9D62-0D98-43C315CA7B05}"/>
          </ac:spMkLst>
        </pc:spChg>
        <pc:spChg chg="add mod">
          <ac:chgData name="Ismoilkhuja KH. Khikmatullaev" userId="56e6bba3-faf5-4e76-8acb-95e9533f4ba3" providerId="ADAL" clId="{5639599F-55B0-4304-87F9-A823CBE4F750}" dt="2026-07-13T04:20:23.550" v="79" actId="14100"/>
          <ac:spMkLst>
            <pc:docMk/>
            <pc:sldMk cId="2515947570" sldId="258"/>
            <ac:spMk id="6" creationId="{D23B98BC-8B41-A180-69F4-4EF51FE257A8}"/>
          </ac:spMkLst>
        </pc:spChg>
        <pc:spChg chg="add del mod">
          <ac:chgData name="Ismoilkhuja KH. Khikmatullaev" userId="56e6bba3-faf5-4e76-8acb-95e9533f4ba3" providerId="ADAL" clId="{5639599F-55B0-4304-87F9-A823CBE4F750}" dt="2026-07-13T04:23:05.115" v="108" actId="26606"/>
          <ac:spMkLst>
            <pc:docMk/>
            <pc:sldMk cId="2515947570" sldId="258"/>
            <ac:spMk id="9" creationId="{3B1F9B49-E0B4-D16A-9605-BD72AC8DE5BB}"/>
          </ac:spMkLst>
        </pc:spChg>
        <pc:graphicFrameChg chg="add del">
          <ac:chgData name="Ismoilkhuja KH. Khikmatullaev" userId="56e6bba3-faf5-4e76-8acb-95e9533f4ba3" providerId="ADAL" clId="{5639599F-55B0-4304-87F9-A823CBE4F750}" dt="2026-07-13T04:22:43.030" v="100" actId="26606"/>
          <ac:graphicFrameMkLst>
            <pc:docMk/>
            <pc:sldMk cId="2515947570" sldId="258"/>
            <ac:graphicFrameMk id="13" creationId="{A08D3037-C097-A46B-B6C6-6AC633794015}"/>
          </ac:graphicFrameMkLst>
        </pc:graphicFrameChg>
        <pc:graphicFrameChg chg="add del">
          <ac:chgData name="Ismoilkhuja KH. Khikmatullaev" userId="56e6bba3-faf5-4e76-8acb-95e9533f4ba3" providerId="ADAL" clId="{5639599F-55B0-4304-87F9-A823CBE4F750}" dt="2026-07-13T04:22:45.333" v="102" actId="26606"/>
          <ac:graphicFrameMkLst>
            <pc:docMk/>
            <pc:sldMk cId="2515947570" sldId="258"/>
            <ac:graphicFrameMk id="15" creationId="{057B8EAF-0B49-EA69-CD2A-204300F64C5A}"/>
          </ac:graphicFrameMkLst>
        </pc:graphicFrameChg>
        <pc:graphicFrameChg chg="add del">
          <ac:chgData name="Ismoilkhuja KH. Khikmatullaev" userId="56e6bba3-faf5-4e76-8acb-95e9533f4ba3" providerId="ADAL" clId="{5639599F-55B0-4304-87F9-A823CBE4F750}" dt="2026-07-13T04:22:48.293" v="104" actId="26606"/>
          <ac:graphicFrameMkLst>
            <pc:docMk/>
            <pc:sldMk cId="2515947570" sldId="258"/>
            <ac:graphicFrameMk id="17" creationId="{538B36DC-A743-C6E7-3285-125281E9A997}"/>
          </ac:graphicFrameMkLst>
        </pc:graphicFrameChg>
        <pc:graphicFrameChg chg="add del">
          <ac:chgData name="Ismoilkhuja KH. Khikmatullaev" userId="56e6bba3-faf5-4e76-8acb-95e9533f4ba3" providerId="ADAL" clId="{5639599F-55B0-4304-87F9-A823CBE4F750}" dt="2026-07-13T04:22:49.502" v="106" actId="26606"/>
          <ac:graphicFrameMkLst>
            <pc:docMk/>
            <pc:sldMk cId="2515947570" sldId="258"/>
            <ac:graphicFrameMk id="19" creationId="{A08D3037-C097-A46B-B6C6-6AC633794015}"/>
          </ac:graphicFrameMkLst>
        </pc:graphicFrameChg>
        <pc:graphicFrameChg chg="add del">
          <ac:chgData name="Ismoilkhuja KH. Khikmatullaev" userId="56e6bba3-faf5-4e76-8acb-95e9533f4ba3" providerId="ADAL" clId="{5639599F-55B0-4304-87F9-A823CBE4F750}" dt="2026-07-13T04:23:05.115" v="108" actId="26606"/>
          <ac:graphicFrameMkLst>
            <pc:docMk/>
            <pc:sldMk cId="2515947570" sldId="258"/>
            <ac:graphicFrameMk id="21" creationId="{BB7E2A96-5866-69F8-B020-03012D59DFCF}"/>
          </ac:graphicFrameMkLst>
        </pc:graphicFrameChg>
        <pc:picChg chg="add mod">
          <ac:chgData name="Ismoilkhuja KH. Khikmatullaev" userId="56e6bba3-faf5-4e76-8acb-95e9533f4ba3" providerId="ADAL" clId="{5639599F-55B0-4304-87F9-A823CBE4F750}" dt="2026-07-13T05:02:38.569" v="167" actId="14100"/>
          <ac:picMkLst>
            <pc:docMk/>
            <pc:sldMk cId="2515947570" sldId="258"/>
            <ac:picMk id="7" creationId="{6FF637BE-D0A7-D04F-A1CA-3FC3A25C6B73}"/>
          </ac:picMkLst>
        </pc:picChg>
        <pc:picChg chg="add mod">
          <ac:chgData name="Ismoilkhuja KH. Khikmatullaev" userId="56e6bba3-faf5-4e76-8acb-95e9533f4ba3" providerId="ADAL" clId="{5639599F-55B0-4304-87F9-A823CBE4F750}" dt="2026-07-13T06:48:50.748" v="643" actId="14100"/>
          <ac:picMkLst>
            <pc:docMk/>
            <pc:sldMk cId="2515947570" sldId="258"/>
            <ac:picMk id="10" creationId="{83E62DE6-436B-1A88-7C9F-B23CD65C0DFA}"/>
          </ac:picMkLst>
        </pc:picChg>
        <pc:picChg chg="add mod">
          <ac:chgData name="Ismoilkhuja KH. Khikmatullaev" userId="56e6bba3-faf5-4e76-8acb-95e9533f4ba3" providerId="ADAL" clId="{5639599F-55B0-4304-87F9-A823CBE4F750}" dt="2026-07-13T04:23:11.298" v="109" actId="1076"/>
          <ac:picMkLst>
            <pc:docMk/>
            <pc:sldMk cId="2515947570" sldId="258"/>
            <ac:picMk id="11" creationId="{31E83030-A5D1-5559-76EF-6DD90E3C3588}"/>
          </ac:picMkLst>
        </pc:picChg>
        <pc:picChg chg="add mod ord">
          <ac:chgData name="Ismoilkhuja KH. Khikmatullaev" userId="56e6bba3-faf5-4e76-8acb-95e9533f4ba3" providerId="ADAL" clId="{5639599F-55B0-4304-87F9-A823CBE4F750}" dt="2026-07-13T06:44:53.623" v="634" actId="167"/>
          <ac:picMkLst>
            <pc:docMk/>
            <pc:sldMk cId="2515947570" sldId="258"/>
            <ac:picMk id="14" creationId="{FDF90F14-C33B-8D58-D3F1-550F3895FC81}"/>
          </ac:picMkLst>
        </pc:picChg>
      </pc:sldChg>
      <pc:sldChg chg="addSp delSp modSp new mod">
        <pc:chgData name="Ismoilkhuja KH. Khikmatullaev" userId="56e6bba3-faf5-4e76-8acb-95e9533f4ba3" providerId="ADAL" clId="{5639599F-55B0-4304-87F9-A823CBE4F750}" dt="2026-07-13T05:01:29.100" v="165" actId="1076"/>
        <pc:sldMkLst>
          <pc:docMk/>
          <pc:sldMk cId="2260905834" sldId="259"/>
        </pc:sldMkLst>
        <pc:spChg chg="add del mod">
          <ac:chgData name="Ismoilkhuja KH. Khikmatullaev" userId="56e6bba3-faf5-4e76-8acb-95e9533f4ba3" providerId="ADAL" clId="{5639599F-55B0-4304-87F9-A823CBE4F750}" dt="2026-07-13T05:00:41.916" v="163" actId="1076"/>
          <ac:spMkLst>
            <pc:docMk/>
            <pc:sldMk cId="2260905834" sldId="259"/>
            <ac:spMk id="2" creationId="{16E1C603-DA37-F627-4343-378B44280017}"/>
          </ac:spMkLst>
        </pc:spChg>
        <pc:spChg chg="del">
          <ac:chgData name="Ismoilkhuja KH. Khikmatullaev" userId="56e6bba3-faf5-4e76-8acb-95e9533f4ba3" providerId="ADAL" clId="{5639599F-55B0-4304-87F9-A823CBE4F750}" dt="2026-07-13T04:30:10.191" v="112" actId="478"/>
          <ac:spMkLst>
            <pc:docMk/>
            <pc:sldMk cId="2260905834" sldId="259"/>
            <ac:spMk id="3" creationId="{6C57710D-E2D9-4CA1-AB61-D4C079CFE991}"/>
          </ac:spMkLst>
        </pc:spChg>
        <pc:spChg chg="add mod">
          <ac:chgData name="Ismoilkhuja KH. Khikmatullaev" userId="56e6bba3-faf5-4e76-8acb-95e9533f4ba3" providerId="ADAL" clId="{5639599F-55B0-4304-87F9-A823CBE4F750}" dt="2026-07-13T05:00:37.130" v="162" actId="1076"/>
          <ac:spMkLst>
            <pc:docMk/>
            <pc:sldMk cId="2260905834" sldId="259"/>
            <ac:spMk id="5" creationId="{0DB7CBAB-94CC-EAE6-FF27-9C0699A4D1A8}"/>
          </ac:spMkLst>
        </pc:spChg>
        <pc:spChg chg="add del mod">
          <ac:chgData name="Ismoilkhuja KH. Khikmatullaev" userId="56e6bba3-faf5-4e76-8acb-95e9533f4ba3" providerId="ADAL" clId="{5639599F-55B0-4304-87F9-A823CBE4F750}" dt="2026-07-13T04:59:46.358" v="142"/>
          <ac:spMkLst>
            <pc:docMk/>
            <pc:sldMk cId="2260905834" sldId="259"/>
            <ac:spMk id="8" creationId="{AFF3AF65-3447-4E0D-E171-F2DE13FABAB7}"/>
          </ac:spMkLst>
        </pc:spChg>
        <pc:picChg chg="add mod">
          <ac:chgData name="Ismoilkhuja KH. Khikmatullaev" userId="56e6bba3-faf5-4e76-8acb-95e9533f4ba3" providerId="ADAL" clId="{5639599F-55B0-4304-87F9-A823CBE4F750}" dt="2026-07-13T05:00:47.070" v="164" actId="1076"/>
          <ac:picMkLst>
            <pc:docMk/>
            <pc:sldMk cId="2260905834" sldId="259"/>
            <ac:picMk id="6" creationId="{CDFAF9A9-8171-9FB0-D7A3-B6DCDBFBE5AF}"/>
          </ac:picMkLst>
        </pc:picChg>
        <pc:picChg chg="add mod">
          <ac:chgData name="Ismoilkhuja KH. Khikmatullaev" userId="56e6bba3-faf5-4e76-8acb-95e9533f4ba3" providerId="ADAL" clId="{5639599F-55B0-4304-87F9-A823CBE4F750}" dt="2026-07-13T05:01:29.100" v="165" actId="1076"/>
          <ac:picMkLst>
            <pc:docMk/>
            <pc:sldMk cId="2260905834" sldId="259"/>
            <ac:picMk id="9" creationId="{BFB126C1-3895-2B4C-6AC8-99326BACF2E7}"/>
          </ac:picMkLst>
        </pc:picChg>
      </pc:sldChg>
      <pc:sldChg chg="addSp delSp modSp new mod">
        <pc:chgData name="Ismoilkhuja KH. Khikmatullaev" userId="56e6bba3-faf5-4e76-8acb-95e9533f4ba3" providerId="ADAL" clId="{5639599F-55B0-4304-87F9-A823CBE4F750}" dt="2026-07-13T06:45:30.796" v="640" actId="167"/>
        <pc:sldMkLst>
          <pc:docMk/>
          <pc:sldMk cId="3066004268" sldId="260"/>
        </pc:sldMkLst>
        <pc:spChg chg="mod">
          <ac:chgData name="Ismoilkhuja KH. Khikmatullaev" userId="56e6bba3-faf5-4e76-8acb-95e9533f4ba3" providerId="ADAL" clId="{5639599F-55B0-4304-87F9-A823CBE4F750}" dt="2026-07-13T05:17:14.054" v="215" actId="1076"/>
          <ac:spMkLst>
            <pc:docMk/>
            <pc:sldMk cId="3066004268" sldId="260"/>
            <ac:spMk id="2" creationId="{9F18F15C-9694-0320-4BDF-226DE623B989}"/>
          </ac:spMkLst>
        </pc:spChg>
        <pc:spChg chg="del">
          <ac:chgData name="Ismoilkhuja KH. Khikmatullaev" userId="56e6bba3-faf5-4e76-8acb-95e9533f4ba3" providerId="ADAL" clId="{5639599F-55B0-4304-87F9-A823CBE4F750}" dt="2026-07-13T04:59:54.832" v="146" actId="478"/>
          <ac:spMkLst>
            <pc:docMk/>
            <pc:sldMk cId="3066004268" sldId="260"/>
            <ac:spMk id="3" creationId="{2D700B4C-3A04-2B96-5DFC-0A465A6FCB31}"/>
          </ac:spMkLst>
        </pc:spChg>
        <pc:spChg chg="add mod">
          <ac:chgData name="Ismoilkhuja KH. Khikmatullaev" userId="56e6bba3-faf5-4e76-8acb-95e9533f4ba3" providerId="ADAL" clId="{5639599F-55B0-4304-87F9-A823CBE4F750}" dt="2026-07-13T05:17:10.368" v="214" actId="255"/>
          <ac:spMkLst>
            <pc:docMk/>
            <pc:sldMk cId="3066004268" sldId="260"/>
            <ac:spMk id="5" creationId="{1FA47062-DDAA-0257-D86B-D6A2FEB8DA15}"/>
          </ac:spMkLst>
        </pc:spChg>
        <pc:spChg chg="add del mod">
          <ac:chgData name="Ismoilkhuja KH. Khikmatullaev" userId="56e6bba3-faf5-4e76-8acb-95e9533f4ba3" providerId="ADAL" clId="{5639599F-55B0-4304-87F9-A823CBE4F750}" dt="2026-07-13T05:07:59.585" v="196" actId="478"/>
          <ac:spMkLst>
            <pc:docMk/>
            <pc:sldMk cId="3066004268" sldId="260"/>
            <ac:spMk id="7" creationId="{EDF7F5E0-ACC8-8FE3-27E2-04AFF33EC90D}"/>
          </ac:spMkLst>
        </pc:spChg>
        <pc:picChg chg="add mod">
          <ac:chgData name="Ismoilkhuja KH. Khikmatullaev" userId="56e6bba3-faf5-4e76-8acb-95e9533f4ba3" providerId="ADAL" clId="{5639599F-55B0-4304-87F9-A823CBE4F750}" dt="2026-07-13T05:08:16.855" v="199" actId="1076"/>
          <ac:picMkLst>
            <pc:docMk/>
            <pc:sldMk cId="3066004268" sldId="260"/>
            <ac:picMk id="6" creationId="{796EB377-E60D-A136-5863-3480F48306CF}"/>
          </ac:picMkLst>
        </pc:picChg>
        <pc:picChg chg="add mod">
          <ac:chgData name="Ismoilkhuja KH. Khikmatullaev" userId="56e6bba3-faf5-4e76-8acb-95e9533f4ba3" providerId="ADAL" clId="{5639599F-55B0-4304-87F9-A823CBE4F750}" dt="2026-07-13T05:08:15.279" v="198" actId="1076"/>
          <ac:picMkLst>
            <pc:docMk/>
            <pc:sldMk cId="3066004268" sldId="260"/>
            <ac:picMk id="8" creationId="{FD9C62CF-0A1C-E329-34C2-B290092CE3B2}"/>
          </ac:picMkLst>
        </pc:picChg>
        <pc:picChg chg="add mod ord">
          <ac:chgData name="Ismoilkhuja KH. Khikmatullaev" userId="56e6bba3-faf5-4e76-8acb-95e9533f4ba3" providerId="ADAL" clId="{5639599F-55B0-4304-87F9-A823CBE4F750}" dt="2026-07-13T06:45:30.796" v="640" actId="167"/>
          <ac:picMkLst>
            <pc:docMk/>
            <pc:sldMk cId="3066004268" sldId="260"/>
            <ac:picMk id="10" creationId="{7E969FC5-E9E3-49F7-EB2F-6703979B9B43}"/>
          </ac:picMkLst>
        </pc:picChg>
      </pc:sldChg>
      <pc:sldChg chg="modSp add mod">
        <pc:chgData name="Ismoilkhuja KH. Khikmatullaev" userId="56e6bba3-faf5-4e76-8acb-95e9533f4ba3" providerId="ADAL" clId="{5639599F-55B0-4304-87F9-A823CBE4F750}" dt="2026-07-13T05:09:19.383" v="210" actId="1076"/>
        <pc:sldMkLst>
          <pc:docMk/>
          <pc:sldMk cId="585250107" sldId="261"/>
        </pc:sldMkLst>
        <pc:picChg chg="mod">
          <ac:chgData name="Ismoilkhuja KH. Khikmatullaev" userId="56e6bba3-faf5-4e76-8acb-95e9533f4ba3" providerId="ADAL" clId="{5639599F-55B0-4304-87F9-A823CBE4F750}" dt="2026-07-13T05:09:11.271" v="208" actId="1076"/>
          <ac:picMkLst>
            <pc:docMk/>
            <pc:sldMk cId="585250107" sldId="261"/>
            <ac:picMk id="7" creationId="{D67ABC02-9A34-17A7-6622-F8F90CC7EA77}"/>
          </ac:picMkLst>
        </pc:picChg>
        <pc:picChg chg="mod">
          <ac:chgData name="Ismoilkhuja KH. Khikmatullaev" userId="56e6bba3-faf5-4e76-8acb-95e9533f4ba3" providerId="ADAL" clId="{5639599F-55B0-4304-87F9-A823CBE4F750}" dt="2026-07-13T05:09:19.383" v="210" actId="1076"/>
          <ac:picMkLst>
            <pc:docMk/>
            <pc:sldMk cId="585250107" sldId="261"/>
            <ac:picMk id="1026" creationId="{5FF6FB17-C0F8-425B-047F-65C656179B07}"/>
          </ac:picMkLst>
        </pc:picChg>
      </pc:sldChg>
      <pc:sldChg chg="addSp delSp modSp new mod">
        <pc:chgData name="Ismoilkhuja KH. Khikmatullaev" userId="56e6bba3-faf5-4e76-8acb-95e9533f4ba3" providerId="ADAL" clId="{5639599F-55B0-4304-87F9-A823CBE4F750}" dt="2026-07-13T05:41:44.957" v="426" actId="20577"/>
        <pc:sldMkLst>
          <pc:docMk/>
          <pc:sldMk cId="3582796681" sldId="262"/>
        </pc:sldMkLst>
        <pc:spChg chg="mod">
          <ac:chgData name="Ismoilkhuja KH. Khikmatullaev" userId="56e6bba3-faf5-4e76-8acb-95e9533f4ba3" providerId="ADAL" clId="{5639599F-55B0-4304-87F9-A823CBE4F750}" dt="2026-07-13T05:34:42.088" v="387" actId="1076"/>
          <ac:spMkLst>
            <pc:docMk/>
            <pc:sldMk cId="3582796681" sldId="262"/>
            <ac:spMk id="2" creationId="{C83ED220-9015-38EB-E645-14E3238797C2}"/>
          </ac:spMkLst>
        </pc:spChg>
        <pc:spChg chg="mod">
          <ac:chgData name="Ismoilkhuja KH. Khikmatullaev" userId="56e6bba3-faf5-4e76-8acb-95e9533f4ba3" providerId="ADAL" clId="{5639599F-55B0-4304-87F9-A823CBE4F750}" dt="2026-07-13T05:31:48.408" v="362" actId="255"/>
          <ac:spMkLst>
            <pc:docMk/>
            <pc:sldMk cId="3582796681" sldId="262"/>
            <ac:spMk id="3" creationId="{B300E0F5-EB81-1E01-24D2-7A09CD9DD02E}"/>
          </ac:spMkLst>
        </pc:spChg>
        <pc:spChg chg="add mod">
          <ac:chgData name="Ismoilkhuja KH. Khikmatullaev" userId="56e6bba3-faf5-4e76-8acb-95e9533f4ba3" providerId="ADAL" clId="{5639599F-55B0-4304-87F9-A823CBE4F750}" dt="2026-07-13T05:41:44.957" v="426" actId="20577"/>
          <ac:spMkLst>
            <pc:docMk/>
            <pc:sldMk cId="3582796681" sldId="262"/>
            <ac:spMk id="6" creationId="{AF8ECE59-C832-B94B-B7FC-76E4407524EE}"/>
          </ac:spMkLst>
        </pc:spChg>
        <pc:spChg chg="add del mod">
          <ac:chgData name="Ismoilkhuja KH. Khikmatullaev" userId="56e6bba3-faf5-4e76-8acb-95e9533f4ba3" providerId="ADAL" clId="{5639599F-55B0-4304-87F9-A823CBE4F750}" dt="2026-07-13T05:24:42.357" v="288"/>
          <ac:spMkLst>
            <pc:docMk/>
            <pc:sldMk cId="3582796681" sldId="262"/>
            <ac:spMk id="8" creationId="{B8D20260-01A1-2C31-9309-91A13F6193FF}"/>
          </ac:spMkLst>
        </pc:spChg>
        <pc:spChg chg="add mod">
          <ac:chgData name="Ismoilkhuja KH. Khikmatullaev" userId="56e6bba3-faf5-4e76-8acb-95e9533f4ba3" providerId="ADAL" clId="{5639599F-55B0-4304-87F9-A823CBE4F750}" dt="2026-07-13T05:29:08.020" v="346" actId="13822"/>
          <ac:spMkLst>
            <pc:docMk/>
            <pc:sldMk cId="3582796681" sldId="262"/>
            <ac:spMk id="9" creationId="{F265EFFC-97F0-830D-ABBA-B3EEF1E95B2A}"/>
          </ac:spMkLst>
        </pc:spChg>
        <pc:spChg chg="add mod">
          <ac:chgData name="Ismoilkhuja KH. Khikmatullaev" userId="56e6bba3-faf5-4e76-8acb-95e9533f4ba3" providerId="ADAL" clId="{5639599F-55B0-4304-87F9-A823CBE4F750}" dt="2026-07-13T05:33:49.706" v="380" actId="14100"/>
          <ac:spMkLst>
            <pc:docMk/>
            <pc:sldMk cId="3582796681" sldId="262"/>
            <ac:spMk id="11" creationId="{2C9179FD-01CF-F116-D932-3CF61FD71318}"/>
          </ac:spMkLst>
        </pc:spChg>
        <pc:picChg chg="add mod">
          <ac:chgData name="Ismoilkhuja KH. Khikmatullaev" userId="56e6bba3-faf5-4e76-8acb-95e9533f4ba3" providerId="ADAL" clId="{5639599F-55B0-4304-87F9-A823CBE4F750}" dt="2026-07-13T05:34:33.591" v="386" actId="1076"/>
          <ac:picMkLst>
            <pc:docMk/>
            <pc:sldMk cId="3582796681" sldId="262"/>
            <ac:picMk id="4" creationId="{4A47A3A2-CCD6-D809-7D40-5C67C4856342}"/>
          </ac:picMkLst>
        </pc:picChg>
        <pc:picChg chg="add mod">
          <ac:chgData name="Ismoilkhuja KH. Khikmatullaev" userId="56e6bba3-faf5-4e76-8acb-95e9533f4ba3" providerId="ADAL" clId="{5639599F-55B0-4304-87F9-A823CBE4F750}" dt="2026-07-13T05:34:11.050" v="383" actId="1076"/>
          <ac:picMkLst>
            <pc:docMk/>
            <pc:sldMk cId="3582796681" sldId="262"/>
            <ac:picMk id="12" creationId="{16E86906-3580-1273-CB22-6048DA01169E}"/>
          </ac:picMkLst>
        </pc:picChg>
      </pc:sldChg>
      <pc:sldChg chg="addSp delSp modSp new mod">
        <pc:chgData name="Ismoilkhuja KH. Khikmatullaev" userId="56e6bba3-faf5-4e76-8acb-95e9533f4ba3" providerId="ADAL" clId="{5639599F-55B0-4304-87F9-A823CBE4F750}" dt="2026-07-13T06:01:42.569" v="530" actId="20577"/>
        <pc:sldMkLst>
          <pc:docMk/>
          <pc:sldMk cId="3999885524" sldId="263"/>
        </pc:sldMkLst>
        <pc:spChg chg="mod">
          <ac:chgData name="Ismoilkhuja KH. Khikmatullaev" userId="56e6bba3-faf5-4e76-8acb-95e9533f4ba3" providerId="ADAL" clId="{5639599F-55B0-4304-87F9-A823CBE4F750}" dt="2026-07-13T05:48:38.433" v="477" actId="1076"/>
          <ac:spMkLst>
            <pc:docMk/>
            <pc:sldMk cId="3999885524" sldId="263"/>
            <ac:spMk id="2" creationId="{1E06047B-E5AB-FA3B-DA39-405CCE4A4119}"/>
          </ac:spMkLst>
        </pc:spChg>
        <pc:spChg chg="mod">
          <ac:chgData name="Ismoilkhuja KH. Khikmatullaev" userId="56e6bba3-faf5-4e76-8acb-95e9533f4ba3" providerId="ADAL" clId="{5639599F-55B0-4304-87F9-A823CBE4F750}" dt="2026-07-13T06:00:05.602" v="511" actId="14100"/>
          <ac:spMkLst>
            <pc:docMk/>
            <pc:sldMk cId="3999885524" sldId="263"/>
            <ac:spMk id="3" creationId="{85134BD8-CC39-148E-E47A-3383D88D654C}"/>
          </ac:spMkLst>
        </pc:spChg>
        <pc:spChg chg="add mod">
          <ac:chgData name="Ismoilkhuja KH. Khikmatullaev" userId="56e6bba3-faf5-4e76-8acb-95e9533f4ba3" providerId="ADAL" clId="{5639599F-55B0-4304-87F9-A823CBE4F750}" dt="2026-07-13T06:01:42.569" v="530" actId="20577"/>
          <ac:spMkLst>
            <pc:docMk/>
            <pc:sldMk cId="3999885524" sldId="263"/>
            <ac:spMk id="7" creationId="{0AC69BE3-ACF6-31AD-387F-2B90CEFEF2B2}"/>
          </ac:spMkLst>
        </pc:spChg>
        <pc:spChg chg="add mod">
          <ac:chgData name="Ismoilkhuja KH. Khikmatullaev" userId="56e6bba3-faf5-4e76-8acb-95e9533f4ba3" providerId="ADAL" clId="{5639599F-55B0-4304-87F9-A823CBE4F750}" dt="2026-07-13T06:00:18.220" v="513"/>
          <ac:spMkLst>
            <pc:docMk/>
            <pc:sldMk cId="3999885524" sldId="263"/>
            <ac:spMk id="8" creationId="{60DFCB05-8850-5E72-25D0-AAAE6FBB3BD2}"/>
          </ac:spMkLst>
        </pc:spChg>
        <pc:picChg chg="add mod">
          <ac:chgData name="Ismoilkhuja KH. Khikmatullaev" userId="56e6bba3-faf5-4e76-8acb-95e9533f4ba3" providerId="ADAL" clId="{5639599F-55B0-4304-87F9-A823CBE4F750}" dt="2026-07-13T06:01:20.760" v="523" actId="14100"/>
          <ac:picMkLst>
            <pc:docMk/>
            <pc:sldMk cId="3999885524" sldId="263"/>
            <ac:picMk id="4" creationId="{D2B643B9-C46E-C61C-9D27-FB62947F54F4}"/>
          </ac:picMkLst>
        </pc:picChg>
        <pc:picChg chg="add mod">
          <ac:chgData name="Ismoilkhuja KH. Khikmatullaev" userId="56e6bba3-faf5-4e76-8acb-95e9533f4ba3" providerId="ADAL" clId="{5639599F-55B0-4304-87F9-A823CBE4F750}" dt="2026-07-13T05:58:50.728" v="503" actId="1076"/>
          <ac:picMkLst>
            <pc:docMk/>
            <pc:sldMk cId="3999885524" sldId="263"/>
            <ac:picMk id="5" creationId="{611938F5-18B8-EA58-052D-6D35752F2D6B}"/>
          </ac:picMkLst>
        </pc:picChg>
        <pc:picChg chg="add del mod">
          <ac:chgData name="Ismoilkhuja KH. Khikmatullaev" userId="56e6bba3-faf5-4e76-8acb-95e9533f4ba3" providerId="ADAL" clId="{5639599F-55B0-4304-87F9-A823CBE4F750}" dt="2026-07-13T06:00:51.568" v="516" actId="478"/>
          <ac:picMkLst>
            <pc:docMk/>
            <pc:sldMk cId="3999885524" sldId="263"/>
            <ac:picMk id="9" creationId="{1A87A5F2-939B-BFFD-DCB3-271242BFF03E}"/>
          </ac:picMkLst>
        </pc:picChg>
        <pc:picChg chg="add mod">
          <ac:chgData name="Ismoilkhuja KH. Khikmatullaev" userId="56e6bba3-faf5-4e76-8acb-95e9533f4ba3" providerId="ADAL" clId="{5639599F-55B0-4304-87F9-A823CBE4F750}" dt="2026-07-13T06:01:13.891" v="522" actId="14100"/>
          <ac:picMkLst>
            <pc:docMk/>
            <pc:sldMk cId="3999885524" sldId="263"/>
            <ac:picMk id="10" creationId="{4173666E-22E3-B629-287E-CF9D6C3E413B}"/>
          </ac:picMkLst>
        </pc:picChg>
      </pc:sldChg>
      <pc:sldChg chg="addSp delSp modSp new mod setBg modClrScheme delDesignElem chgLayout">
        <pc:chgData name="Ismoilkhuja KH. Khikmatullaev" userId="56e6bba3-faf5-4e76-8acb-95e9533f4ba3" providerId="ADAL" clId="{5639599F-55B0-4304-87F9-A823CBE4F750}" dt="2026-07-13T06:43:28.896" v="614"/>
        <pc:sldMkLst>
          <pc:docMk/>
          <pc:sldMk cId="4043933844" sldId="264"/>
        </pc:sldMkLst>
        <pc:spChg chg="mod ord">
          <ac:chgData name="Ismoilkhuja KH. Khikmatullaev" userId="56e6bba3-faf5-4e76-8acb-95e9533f4ba3" providerId="ADAL" clId="{5639599F-55B0-4304-87F9-A823CBE4F750}" dt="2026-07-13T06:43:00.980" v="610" actId="700"/>
          <ac:spMkLst>
            <pc:docMk/>
            <pc:sldMk cId="4043933844" sldId="264"/>
            <ac:spMk id="2" creationId="{1BF08366-7286-6DAA-94DE-3E184925CA1D}"/>
          </ac:spMkLst>
        </pc:spChg>
        <pc:spChg chg="mod ord">
          <ac:chgData name="Ismoilkhuja KH. Khikmatullaev" userId="56e6bba3-faf5-4e76-8acb-95e9533f4ba3" providerId="ADAL" clId="{5639599F-55B0-4304-87F9-A823CBE4F750}" dt="2026-07-13T06:43:00.980" v="610" actId="700"/>
          <ac:spMkLst>
            <pc:docMk/>
            <pc:sldMk cId="4043933844" sldId="264"/>
            <ac:spMk id="3" creationId="{D74A26E0-387A-AAA8-2399-B0C8161702A4}"/>
          </ac:spMkLst>
        </pc:spChg>
        <pc:spChg chg="add mod">
          <ac:chgData name="Ismoilkhuja KH. Khikmatullaev" userId="56e6bba3-faf5-4e76-8acb-95e9533f4ba3" providerId="ADAL" clId="{5639599F-55B0-4304-87F9-A823CBE4F750}" dt="2026-07-13T06:36:26.942" v="605" actId="1076"/>
          <ac:spMkLst>
            <pc:docMk/>
            <pc:sldMk cId="4043933844" sldId="264"/>
            <ac:spMk id="6" creationId="{C00FB111-7929-3994-C543-788BD7331B4C}"/>
          </ac:spMkLst>
        </pc:spChg>
        <pc:spChg chg="add del">
          <ac:chgData name="Ismoilkhuja KH. Khikmatullaev" userId="56e6bba3-faf5-4e76-8acb-95e9533f4ba3" providerId="ADAL" clId="{5639599F-55B0-4304-87F9-A823CBE4F750}" dt="2026-07-13T06:43:00.980" v="610" actId="700"/>
          <ac:spMkLst>
            <pc:docMk/>
            <pc:sldMk cId="4043933844" sldId="264"/>
            <ac:spMk id="10" creationId="{7E6D2D34-4BB4-460B-8844-027610FB21F5}"/>
          </ac:spMkLst>
        </pc:spChg>
        <pc:grpChg chg="add del">
          <ac:chgData name="Ismoilkhuja KH. Khikmatullaev" userId="56e6bba3-faf5-4e76-8acb-95e9533f4ba3" providerId="ADAL" clId="{5639599F-55B0-4304-87F9-A823CBE4F750}" dt="2026-07-13T06:43:00.980" v="610" actId="700"/>
          <ac:grpSpMkLst>
            <pc:docMk/>
            <pc:sldMk cId="4043933844" sldId="264"/>
            <ac:grpSpMk id="12" creationId="{C5314570-9B06-4D37-8CBD-EDD67C2FA205}"/>
          </ac:grpSpMkLst>
        </pc:grpChg>
        <pc:picChg chg="add mod ord">
          <ac:chgData name="Ismoilkhuja KH. Khikmatullaev" userId="56e6bba3-faf5-4e76-8acb-95e9533f4ba3" providerId="ADAL" clId="{5639599F-55B0-4304-87F9-A823CBE4F750}" dt="2026-07-13T06:35:57.383" v="601" actId="14100"/>
          <ac:picMkLst>
            <pc:docMk/>
            <pc:sldMk cId="4043933844" sldId="264"/>
            <ac:picMk id="4" creationId="{032AAEB1-1D67-4FFC-2AF3-61E766365C7F}"/>
          </ac:picMkLst>
        </pc:picChg>
        <pc:picChg chg="add mod">
          <ac:chgData name="Ismoilkhuja KH. Khikmatullaev" userId="56e6bba3-faf5-4e76-8acb-95e9533f4ba3" providerId="ADAL" clId="{5639599F-55B0-4304-87F9-A823CBE4F750}" dt="2026-07-13T06:34:31.187" v="583" actId="1076"/>
          <ac:picMkLst>
            <pc:docMk/>
            <pc:sldMk cId="4043933844" sldId="264"/>
            <ac:picMk id="5" creationId="{F48FA25B-5EDE-1E1E-449D-C1EBAF9549C0}"/>
          </ac:picMkLst>
        </pc:picChg>
      </pc:sldChg>
      <pc:sldChg chg="addSp modSp add mod ord">
        <pc:chgData name="Ismoilkhuja KH. Khikmatullaev" userId="56e6bba3-faf5-4e76-8acb-95e9533f4ba3" providerId="ADAL" clId="{5639599F-55B0-4304-87F9-A823CBE4F750}" dt="2026-07-13T06:26:40.848" v="549"/>
        <pc:sldMkLst>
          <pc:docMk/>
          <pc:sldMk cId="1410695015" sldId="265"/>
        </pc:sldMkLst>
        <pc:spChg chg="mod">
          <ac:chgData name="Ismoilkhuja KH. Khikmatullaev" userId="56e6bba3-faf5-4e76-8acb-95e9533f4ba3" providerId="ADAL" clId="{5639599F-55B0-4304-87F9-A823CBE4F750}" dt="2026-07-13T06:17:02.523" v="540" actId="1076"/>
          <ac:spMkLst>
            <pc:docMk/>
            <pc:sldMk cId="1410695015" sldId="265"/>
            <ac:spMk id="3" creationId="{B94777BD-0E4B-D9B7-8094-39974B7D5434}"/>
          </ac:spMkLst>
        </pc:spChg>
        <pc:spChg chg="mod">
          <ac:chgData name="Ismoilkhuja KH. Khikmatullaev" userId="56e6bba3-faf5-4e76-8acb-95e9533f4ba3" providerId="ADAL" clId="{5639599F-55B0-4304-87F9-A823CBE4F750}" dt="2026-07-13T06:26:40.848" v="549"/>
          <ac:spMkLst>
            <pc:docMk/>
            <pc:sldMk cId="1410695015" sldId="265"/>
            <ac:spMk id="6" creationId="{0DA866DC-EDA2-75F2-3793-457E01527E42}"/>
          </ac:spMkLst>
        </pc:spChg>
        <pc:spChg chg="mod">
          <ac:chgData name="Ismoilkhuja KH. Khikmatullaev" userId="56e6bba3-faf5-4e76-8acb-95e9533f4ba3" providerId="ADAL" clId="{5639599F-55B0-4304-87F9-A823CBE4F750}" dt="2026-07-13T06:17:08.735" v="541" actId="1076"/>
          <ac:spMkLst>
            <pc:docMk/>
            <pc:sldMk cId="1410695015" sldId="265"/>
            <ac:spMk id="10" creationId="{D2F4FFBC-B9D8-B75B-7D8B-848D71BCDD8D}"/>
          </ac:spMkLst>
        </pc:spChg>
        <pc:picChg chg="mod">
          <ac:chgData name="Ismoilkhuja KH. Khikmatullaev" userId="56e6bba3-faf5-4e76-8acb-95e9533f4ba3" providerId="ADAL" clId="{5639599F-55B0-4304-87F9-A823CBE4F750}" dt="2026-07-13T06:16:48.131" v="538" actId="14100"/>
          <ac:picMkLst>
            <pc:docMk/>
            <pc:sldMk cId="1410695015" sldId="265"/>
            <ac:picMk id="4" creationId="{FDA6635E-70F5-C6F4-BE88-9F8BBE1255BB}"/>
          </ac:picMkLst>
        </pc:picChg>
        <pc:picChg chg="add mod">
          <ac:chgData name="Ismoilkhuja KH. Khikmatullaev" userId="56e6bba3-faf5-4e76-8acb-95e9533f4ba3" providerId="ADAL" clId="{5639599F-55B0-4304-87F9-A823CBE4F750}" dt="2026-07-13T06:15:16.597" v="536" actId="1076"/>
          <ac:picMkLst>
            <pc:docMk/>
            <pc:sldMk cId="1410695015" sldId="265"/>
            <ac:picMk id="5" creationId="{269D6269-B86F-5532-3831-3EC805B3C95D}"/>
          </ac:picMkLst>
        </pc:picChg>
      </pc:sldChg>
      <pc:sldChg chg="addSp delSp modSp new mod">
        <pc:chgData name="Ismoilkhuja KH. Khikmatullaev" userId="56e6bba3-faf5-4e76-8acb-95e9533f4ba3" providerId="ADAL" clId="{5639599F-55B0-4304-87F9-A823CBE4F750}" dt="2026-07-13T07:40:55.222" v="936" actId="1076"/>
        <pc:sldMkLst>
          <pc:docMk/>
          <pc:sldMk cId="2344380019" sldId="266"/>
        </pc:sldMkLst>
        <pc:spChg chg="del">
          <ac:chgData name="Ismoilkhuja KH. Khikmatullaev" userId="56e6bba3-faf5-4e76-8acb-95e9533f4ba3" providerId="ADAL" clId="{5639599F-55B0-4304-87F9-A823CBE4F750}" dt="2026-07-13T07:38:29.923" v="882" actId="478"/>
          <ac:spMkLst>
            <pc:docMk/>
            <pc:sldMk cId="2344380019" sldId="266"/>
            <ac:spMk id="2" creationId="{9943A3FD-254B-F709-7F13-507CA2F4E81A}"/>
          </ac:spMkLst>
        </pc:spChg>
        <pc:spChg chg="del mod">
          <ac:chgData name="Ismoilkhuja KH. Khikmatullaev" userId="56e6bba3-faf5-4e76-8acb-95e9533f4ba3" providerId="ADAL" clId="{5639599F-55B0-4304-87F9-A823CBE4F750}" dt="2026-07-13T07:38:33.731" v="884" actId="478"/>
          <ac:spMkLst>
            <pc:docMk/>
            <pc:sldMk cId="2344380019" sldId="266"/>
            <ac:spMk id="3" creationId="{779B47B0-103B-85F2-4077-B473B5AD525B}"/>
          </ac:spMkLst>
        </pc:spChg>
        <pc:spChg chg="add del">
          <ac:chgData name="Ismoilkhuja KH. Khikmatullaev" userId="56e6bba3-faf5-4e76-8acb-95e9533f4ba3" providerId="ADAL" clId="{5639599F-55B0-4304-87F9-A823CBE4F750}" dt="2026-07-13T06:42:46.484" v="608" actId="22"/>
          <ac:spMkLst>
            <pc:docMk/>
            <pc:sldMk cId="2344380019" sldId="266"/>
            <ac:spMk id="5" creationId="{49C4C18C-85F0-EE06-6608-E30EEBC29095}"/>
          </ac:spMkLst>
        </pc:spChg>
        <pc:spChg chg="add mod">
          <ac:chgData name="Ismoilkhuja KH. Khikmatullaev" userId="56e6bba3-faf5-4e76-8acb-95e9533f4ba3" providerId="ADAL" clId="{5639599F-55B0-4304-87F9-A823CBE4F750}" dt="2026-07-13T07:38:39.337" v="886" actId="1076"/>
          <ac:spMkLst>
            <pc:docMk/>
            <pc:sldMk cId="2344380019" sldId="266"/>
            <ac:spMk id="7" creationId="{DCC30FD0-75DF-3DE7-846D-EEE6AFE1B948}"/>
          </ac:spMkLst>
        </pc:spChg>
        <pc:spChg chg="add mod">
          <ac:chgData name="Ismoilkhuja KH. Khikmatullaev" userId="56e6bba3-faf5-4e76-8acb-95e9533f4ba3" providerId="ADAL" clId="{5639599F-55B0-4304-87F9-A823CBE4F750}" dt="2026-07-13T07:40:25.824" v="926" actId="20577"/>
          <ac:spMkLst>
            <pc:docMk/>
            <pc:sldMk cId="2344380019" sldId="266"/>
            <ac:spMk id="9" creationId="{55324D6D-FAE3-C8E2-C767-9380100A1403}"/>
          </ac:spMkLst>
        </pc:spChg>
        <pc:spChg chg="add mod">
          <ac:chgData name="Ismoilkhuja KH. Khikmatullaev" userId="56e6bba3-faf5-4e76-8acb-95e9533f4ba3" providerId="ADAL" clId="{5639599F-55B0-4304-87F9-A823CBE4F750}" dt="2026-07-13T07:40:47.712" v="934" actId="1076"/>
          <ac:spMkLst>
            <pc:docMk/>
            <pc:sldMk cId="2344380019" sldId="266"/>
            <ac:spMk id="12" creationId="{48B51594-FCC4-0CA8-89D2-40D3442AA6D8}"/>
          </ac:spMkLst>
        </pc:spChg>
        <pc:picChg chg="add mod">
          <ac:chgData name="Ismoilkhuja KH. Khikmatullaev" userId="56e6bba3-faf5-4e76-8acb-95e9533f4ba3" providerId="ADAL" clId="{5639599F-55B0-4304-87F9-A823CBE4F750}" dt="2026-07-13T07:39:33.498" v="897" actId="14100"/>
          <ac:picMkLst>
            <pc:docMk/>
            <pc:sldMk cId="2344380019" sldId="266"/>
            <ac:picMk id="10" creationId="{B5D05448-8C91-861B-3A64-59DE6C81A66A}"/>
          </ac:picMkLst>
        </pc:picChg>
        <pc:picChg chg="add mod">
          <ac:chgData name="Ismoilkhuja KH. Khikmatullaev" userId="56e6bba3-faf5-4e76-8acb-95e9533f4ba3" providerId="ADAL" clId="{5639599F-55B0-4304-87F9-A823CBE4F750}" dt="2026-07-13T07:40:55.222" v="936" actId="1076"/>
          <ac:picMkLst>
            <pc:docMk/>
            <pc:sldMk cId="2344380019" sldId="266"/>
            <ac:picMk id="13" creationId="{F0E02A30-A100-1BBE-F7EB-2EEDF77E8E10}"/>
          </ac:picMkLst>
        </pc:picChg>
      </pc:sldChg>
      <pc:sldChg chg="new del">
        <pc:chgData name="Ismoilkhuja KH. Khikmatullaev" userId="56e6bba3-faf5-4e76-8acb-95e9533f4ba3" providerId="ADAL" clId="{5639599F-55B0-4304-87F9-A823CBE4F750}" dt="2026-07-13T06:43:39.921" v="616" actId="680"/>
        <pc:sldMkLst>
          <pc:docMk/>
          <pc:sldMk cId="3684649109" sldId="267"/>
        </pc:sldMkLst>
      </pc:sldChg>
      <pc:sldChg chg="addSp delSp modSp add mod">
        <pc:chgData name="Ismoilkhuja KH. Khikmatullaev" userId="56e6bba3-faf5-4e76-8acb-95e9533f4ba3" providerId="ADAL" clId="{5639599F-55B0-4304-87F9-A823CBE4F750}" dt="2026-07-13T07:14:55.594" v="770" actId="113"/>
        <pc:sldMkLst>
          <pc:docMk/>
          <pc:sldMk cId="3745550092" sldId="267"/>
        </pc:sldMkLst>
        <pc:spChg chg="del mod">
          <ac:chgData name="Ismoilkhuja KH. Khikmatullaev" userId="56e6bba3-faf5-4e76-8acb-95e9533f4ba3" providerId="ADAL" clId="{5639599F-55B0-4304-87F9-A823CBE4F750}" dt="2026-07-13T06:43:59.532" v="621" actId="478"/>
          <ac:spMkLst>
            <pc:docMk/>
            <pc:sldMk cId="3745550092" sldId="267"/>
            <ac:spMk id="2" creationId="{BDA4E4F7-FDAA-8BEA-94EA-A2D88E0D9C13}"/>
          </ac:spMkLst>
        </pc:spChg>
        <pc:spChg chg="del mod">
          <ac:chgData name="Ismoilkhuja KH. Khikmatullaev" userId="56e6bba3-faf5-4e76-8acb-95e9533f4ba3" providerId="ADAL" clId="{5639599F-55B0-4304-87F9-A823CBE4F750}" dt="2026-07-13T06:44:01.088" v="622" actId="478"/>
          <ac:spMkLst>
            <pc:docMk/>
            <pc:sldMk cId="3745550092" sldId="267"/>
            <ac:spMk id="3" creationId="{19F28DB5-1F32-5CD0-CB64-F7FAB6788A99}"/>
          </ac:spMkLst>
        </pc:spChg>
        <pc:spChg chg="del">
          <ac:chgData name="Ismoilkhuja KH. Khikmatullaev" userId="56e6bba3-faf5-4e76-8acb-95e9533f4ba3" providerId="ADAL" clId="{5639599F-55B0-4304-87F9-A823CBE4F750}" dt="2026-07-13T06:44:07.449" v="626" actId="478"/>
          <ac:spMkLst>
            <pc:docMk/>
            <pc:sldMk cId="3745550092" sldId="267"/>
            <ac:spMk id="6" creationId="{33E5934F-5613-033F-EF35-D56D5921B261}"/>
          </ac:spMkLst>
        </pc:spChg>
        <pc:spChg chg="add del mod">
          <ac:chgData name="Ismoilkhuja KH. Khikmatullaev" userId="56e6bba3-faf5-4e76-8acb-95e9533f4ba3" providerId="ADAL" clId="{5639599F-55B0-4304-87F9-A823CBE4F750}" dt="2026-07-13T06:44:04.586" v="624" actId="478"/>
          <ac:spMkLst>
            <pc:docMk/>
            <pc:sldMk cId="3745550092" sldId="267"/>
            <ac:spMk id="8" creationId="{7ADC1477-4AB0-678E-10D0-9A41F6C14FA3}"/>
          </ac:spMkLst>
        </pc:spChg>
        <pc:spChg chg="add del mod">
          <ac:chgData name="Ismoilkhuja KH. Khikmatullaev" userId="56e6bba3-faf5-4e76-8acb-95e9533f4ba3" providerId="ADAL" clId="{5639599F-55B0-4304-87F9-A823CBE4F750}" dt="2026-07-13T06:44:05.477" v="625" actId="478"/>
          <ac:spMkLst>
            <pc:docMk/>
            <pc:sldMk cId="3745550092" sldId="267"/>
            <ac:spMk id="11" creationId="{2BFC2497-A366-E6EE-D8D3-AFE1858D34F7}"/>
          </ac:spMkLst>
        </pc:spChg>
        <pc:spChg chg="add mod">
          <ac:chgData name="Ismoilkhuja KH. Khikmatullaev" userId="56e6bba3-faf5-4e76-8acb-95e9533f4ba3" providerId="ADAL" clId="{5639599F-55B0-4304-87F9-A823CBE4F750}" dt="2026-07-13T07:00:25.904" v="658" actId="1076"/>
          <ac:spMkLst>
            <pc:docMk/>
            <pc:sldMk cId="3745550092" sldId="267"/>
            <ac:spMk id="18" creationId="{E5CCFF4C-0E5B-2D8C-174A-446FE2759F46}"/>
          </ac:spMkLst>
        </pc:spChg>
        <pc:spChg chg="add mod">
          <ac:chgData name="Ismoilkhuja KH. Khikmatullaev" userId="56e6bba3-faf5-4e76-8acb-95e9533f4ba3" providerId="ADAL" clId="{5639599F-55B0-4304-87F9-A823CBE4F750}" dt="2026-07-13T07:05:33.883" v="726" actId="255"/>
          <ac:spMkLst>
            <pc:docMk/>
            <pc:sldMk cId="3745550092" sldId="267"/>
            <ac:spMk id="20" creationId="{4349CBAA-9BB7-1FC2-B19A-C1D6DA4BAF71}"/>
          </ac:spMkLst>
        </pc:spChg>
        <pc:spChg chg="add mod">
          <ac:chgData name="Ismoilkhuja KH. Khikmatullaev" userId="56e6bba3-faf5-4e76-8acb-95e9533f4ba3" providerId="ADAL" clId="{5639599F-55B0-4304-87F9-A823CBE4F750}" dt="2026-07-13T07:14:55.594" v="770" actId="113"/>
          <ac:spMkLst>
            <pc:docMk/>
            <pc:sldMk cId="3745550092" sldId="267"/>
            <ac:spMk id="22" creationId="{AA604E71-2F4A-DAE8-E138-EBE1638E911D}"/>
          </ac:spMkLst>
        </pc:spChg>
        <pc:spChg chg="add mod">
          <ac:chgData name="Ismoilkhuja KH. Khikmatullaev" userId="56e6bba3-faf5-4e76-8acb-95e9533f4ba3" providerId="ADAL" clId="{5639599F-55B0-4304-87F9-A823CBE4F750}" dt="2026-07-13T07:09:10.281" v="768" actId="255"/>
          <ac:spMkLst>
            <pc:docMk/>
            <pc:sldMk cId="3745550092" sldId="267"/>
            <ac:spMk id="24" creationId="{D73153D3-54A6-5CCF-8ACA-FB8C028542EF}"/>
          </ac:spMkLst>
        </pc:spChg>
        <pc:picChg chg="del">
          <ac:chgData name="Ismoilkhuja KH. Khikmatullaev" userId="56e6bba3-faf5-4e76-8acb-95e9533f4ba3" providerId="ADAL" clId="{5639599F-55B0-4304-87F9-A823CBE4F750}" dt="2026-07-13T06:43:55.921" v="618" actId="478"/>
          <ac:picMkLst>
            <pc:docMk/>
            <pc:sldMk cId="3745550092" sldId="267"/>
            <ac:picMk id="4" creationId="{B5CE61AA-A271-BF71-5A3D-7F99EA936DE9}"/>
          </ac:picMkLst>
        </pc:picChg>
        <pc:picChg chg="del">
          <ac:chgData name="Ismoilkhuja KH. Khikmatullaev" userId="56e6bba3-faf5-4e76-8acb-95e9533f4ba3" providerId="ADAL" clId="{5639599F-55B0-4304-87F9-A823CBE4F750}" dt="2026-07-13T06:44:20.823" v="627" actId="478"/>
          <ac:picMkLst>
            <pc:docMk/>
            <pc:sldMk cId="3745550092" sldId="267"/>
            <ac:picMk id="5" creationId="{90709FF8-6053-D472-471B-5EC08CCE8512}"/>
          </ac:picMkLst>
        </pc:picChg>
        <pc:picChg chg="add mod">
          <ac:chgData name="Ismoilkhuja KH. Khikmatullaev" userId="56e6bba3-faf5-4e76-8acb-95e9533f4ba3" providerId="ADAL" clId="{5639599F-55B0-4304-87F9-A823CBE4F750}" dt="2026-07-13T07:08:59.430" v="767" actId="1076"/>
          <ac:picMkLst>
            <pc:docMk/>
            <pc:sldMk cId="3745550092" sldId="267"/>
            <ac:picMk id="25" creationId="{5421DDFA-4514-6247-7FBE-95E867ECCF71}"/>
          </ac:picMkLst>
        </pc:picChg>
      </pc:sldChg>
      <pc:sldChg chg="new del">
        <pc:chgData name="Ismoilkhuja KH. Khikmatullaev" userId="56e6bba3-faf5-4e76-8acb-95e9533f4ba3" providerId="ADAL" clId="{5639599F-55B0-4304-87F9-A823CBE4F750}" dt="2026-07-13T07:41:57.117" v="942" actId="47"/>
        <pc:sldMkLst>
          <pc:docMk/>
          <pc:sldMk cId="2971275416" sldId="268"/>
        </pc:sldMkLst>
      </pc:sldChg>
      <pc:sldChg chg="addSp modSp add mod ord">
        <pc:chgData name="Ismoilkhuja KH. Khikmatullaev" userId="56e6bba3-faf5-4e76-8acb-95e9533f4ba3" providerId="ADAL" clId="{5639599F-55B0-4304-87F9-A823CBE4F750}" dt="2026-07-13T07:29:30.356" v="836" actId="1076"/>
        <pc:sldMkLst>
          <pc:docMk/>
          <pc:sldMk cId="794586034" sldId="269"/>
        </pc:sldMkLst>
        <pc:spChg chg="add mod">
          <ac:chgData name="Ismoilkhuja KH. Khikmatullaev" userId="56e6bba3-faf5-4e76-8acb-95e9533f4ba3" providerId="ADAL" clId="{5639599F-55B0-4304-87F9-A823CBE4F750}" dt="2026-07-13T07:27:56.756" v="810" actId="255"/>
          <ac:spMkLst>
            <pc:docMk/>
            <pc:sldMk cId="794586034" sldId="269"/>
            <ac:spMk id="3" creationId="{EA28FFD5-9499-1D52-C9A1-AB3B292832EF}"/>
          </ac:spMkLst>
        </pc:spChg>
        <pc:spChg chg="add mod">
          <ac:chgData name="Ismoilkhuja KH. Khikmatullaev" userId="56e6bba3-faf5-4e76-8acb-95e9533f4ba3" providerId="ADAL" clId="{5639599F-55B0-4304-87F9-A823CBE4F750}" dt="2026-07-13T07:28:29.544" v="817" actId="14100"/>
          <ac:spMkLst>
            <pc:docMk/>
            <pc:sldMk cId="794586034" sldId="269"/>
            <ac:spMk id="6" creationId="{21221DAD-B6DA-439E-882C-B7B717F3947A}"/>
          </ac:spMkLst>
        </pc:spChg>
        <pc:spChg chg="add mod">
          <ac:chgData name="Ismoilkhuja KH. Khikmatullaev" userId="56e6bba3-faf5-4e76-8acb-95e9533f4ba3" providerId="ADAL" clId="{5639599F-55B0-4304-87F9-A823CBE4F750}" dt="2026-07-13T07:29:30.356" v="836" actId="1076"/>
          <ac:spMkLst>
            <pc:docMk/>
            <pc:sldMk cId="794586034" sldId="269"/>
            <ac:spMk id="10" creationId="{C67793D1-5665-22D7-F73A-8D3C21F65C76}"/>
          </ac:spMkLst>
        </pc:spChg>
        <pc:picChg chg="add mod">
          <ac:chgData name="Ismoilkhuja KH. Khikmatullaev" userId="56e6bba3-faf5-4e76-8acb-95e9533f4ba3" providerId="ADAL" clId="{5639599F-55B0-4304-87F9-A823CBE4F750}" dt="2026-07-13T07:27:04.541" v="801" actId="1076"/>
          <ac:picMkLst>
            <pc:docMk/>
            <pc:sldMk cId="794586034" sldId="269"/>
            <ac:picMk id="4" creationId="{997D7E33-B1CF-C55D-0AB9-F29A5BFC0DE4}"/>
          </ac:picMkLst>
        </pc:picChg>
        <pc:picChg chg="mod">
          <ac:chgData name="Ismoilkhuja KH. Khikmatullaev" userId="56e6bba3-faf5-4e76-8acb-95e9533f4ba3" providerId="ADAL" clId="{5639599F-55B0-4304-87F9-A823CBE4F750}" dt="2026-07-13T07:26:08.641" v="781" actId="1076"/>
          <ac:picMkLst>
            <pc:docMk/>
            <pc:sldMk cId="794586034" sldId="269"/>
            <ac:picMk id="7" creationId="{4A69125D-2C92-BFE0-1622-F2A76BA4CA7F}"/>
          </ac:picMkLst>
        </pc:picChg>
        <pc:picChg chg="add mod">
          <ac:chgData name="Ismoilkhuja KH. Khikmatullaev" userId="56e6bba3-faf5-4e76-8acb-95e9533f4ba3" providerId="ADAL" clId="{5639599F-55B0-4304-87F9-A823CBE4F750}" dt="2026-07-13T07:28:42.359" v="820" actId="1076"/>
          <ac:picMkLst>
            <pc:docMk/>
            <pc:sldMk cId="794586034" sldId="269"/>
            <ac:picMk id="8" creationId="{54934234-7B79-E93C-B52A-B86818663535}"/>
          </ac:picMkLst>
        </pc:picChg>
      </pc:sldChg>
      <pc:sldChg chg="addSp modSp add mod ord">
        <pc:chgData name="Ismoilkhuja KH. Khikmatullaev" userId="56e6bba3-faf5-4e76-8acb-95e9533f4ba3" providerId="ADAL" clId="{5639599F-55B0-4304-87F9-A823CBE4F750}" dt="2026-07-13T07:41:18.423" v="938" actId="1076"/>
        <pc:sldMkLst>
          <pc:docMk/>
          <pc:sldMk cId="2596611069" sldId="270"/>
        </pc:sldMkLst>
        <pc:spChg chg="add mod">
          <ac:chgData name="Ismoilkhuja KH. Khikmatullaev" userId="56e6bba3-faf5-4e76-8acb-95e9533f4ba3" providerId="ADAL" clId="{5639599F-55B0-4304-87F9-A823CBE4F750}" dt="2026-07-13T07:41:14.427" v="937" actId="255"/>
          <ac:spMkLst>
            <pc:docMk/>
            <pc:sldMk cId="2596611069" sldId="270"/>
            <ac:spMk id="3" creationId="{FAEDBFAF-79A0-EF69-D502-C350C18C514D}"/>
          </ac:spMkLst>
        </pc:spChg>
        <pc:spChg chg="add mod">
          <ac:chgData name="Ismoilkhuja KH. Khikmatullaev" userId="56e6bba3-faf5-4e76-8acb-95e9533f4ba3" providerId="ADAL" clId="{5639599F-55B0-4304-87F9-A823CBE4F750}" dt="2026-07-13T07:41:18.423" v="938" actId="1076"/>
          <ac:spMkLst>
            <pc:docMk/>
            <pc:sldMk cId="2596611069" sldId="270"/>
            <ac:spMk id="6" creationId="{65F7262B-8320-02B8-E591-3FDF98B01D30}"/>
          </ac:spMkLst>
        </pc:spChg>
        <pc:picChg chg="add mod">
          <ac:chgData name="Ismoilkhuja KH. Khikmatullaev" userId="56e6bba3-faf5-4e76-8acb-95e9533f4ba3" providerId="ADAL" clId="{5639599F-55B0-4304-87F9-A823CBE4F750}" dt="2026-07-13T07:34:57.836" v="867" actId="1076"/>
          <ac:picMkLst>
            <pc:docMk/>
            <pc:sldMk cId="2596611069" sldId="270"/>
            <ac:picMk id="4" creationId="{2AF15994-4865-4594-933E-23E3C8E5961C}"/>
          </ac:picMkLst>
        </pc:picChg>
        <pc:picChg chg="mod">
          <ac:chgData name="Ismoilkhuja KH. Khikmatullaev" userId="56e6bba3-faf5-4e76-8acb-95e9533f4ba3" providerId="ADAL" clId="{5639599F-55B0-4304-87F9-A823CBE4F750}" dt="2026-07-13T07:35:11.546" v="872" actId="1076"/>
          <ac:picMkLst>
            <pc:docMk/>
            <pc:sldMk cId="2596611069" sldId="270"/>
            <ac:picMk id="7" creationId="{4A69125D-2C92-BFE0-1622-F2A76BA4CA7F}"/>
          </ac:picMkLst>
        </pc:picChg>
      </pc:sldChg>
      <pc:sldChg chg="addSp modSp add mod">
        <pc:chgData name="Ismoilkhuja KH. Khikmatullaev" userId="56e6bba3-faf5-4e76-8acb-95e9533f4ba3" providerId="ADAL" clId="{5639599F-55B0-4304-87F9-A823CBE4F750}" dt="2026-07-13T07:48:53.420" v="986" actId="1076"/>
        <pc:sldMkLst>
          <pc:docMk/>
          <pc:sldMk cId="3496629541" sldId="271"/>
        </pc:sldMkLst>
        <pc:spChg chg="add mod">
          <ac:chgData name="Ismoilkhuja KH. Khikmatullaev" userId="56e6bba3-faf5-4e76-8acb-95e9533f4ba3" providerId="ADAL" clId="{5639599F-55B0-4304-87F9-A823CBE4F750}" dt="2026-07-13T07:48:37.211" v="979" actId="1076"/>
          <ac:spMkLst>
            <pc:docMk/>
            <pc:sldMk cId="3496629541" sldId="271"/>
            <ac:spMk id="5" creationId="{EE61B3C2-1664-0093-A0A8-E1DABC89F3B2}"/>
          </ac:spMkLst>
        </pc:spChg>
        <pc:spChg chg="add mod">
          <ac:chgData name="Ismoilkhuja KH. Khikmatullaev" userId="56e6bba3-faf5-4e76-8acb-95e9533f4ba3" providerId="ADAL" clId="{5639599F-55B0-4304-87F9-A823CBE4F750}" dt="2026-07-13T07:48:34.661" v="978" actId="1076"/>
          <ac:spMkLst>
            <pc:docMk/>
            <pc:sldMk cId="3496629541" sldId="271"/>
            <ac:spMk id="8" creationId="{362F6B1D-AE3E-87A1-9FA8-AA42498D94B9}"/>
          </ac:spMkLst>
        </pc:spChg>
        <pc:picChg chg="add mod">
          <ac:chgData name="Ismoilkhuja KH. Khikmatullaev" userId="56e6bba3-faf5-4e76-8acb-95e9533f4ba3" providerId="ADAL" clId="{5639599F-55B0-4304-87F9-A823CBE4F750}" dt="2026-07-13T07:48:45.093" v="984" actId="1076"/>
          <ac:picMkLst>
            <pc:docMk/>
            <pc:sldMk cId="3496629541" sldId="271"/>
            <ac:picMk id="9" creationId="{2FA14822-F00C-989E-978D-C1C0854FF600}"/>
          </ac:picMkLst>
        </pc:picChg>
        <pc:picChg chg="add mod">
          <ac:chgData name="Ismoilkhuja KH. Khikmatullaev" userId="56e6bba3-faf5-4e76-8acb-95e9533f4ba3" providerId="ADAL" clId="{5639599F-55B0-4304-87F9-A823CBE4F750}" dt="2026-07-13T07:48:53.420" v="986" actId="1076"/>
          <ac:picMkLst>
            <pc:docMk/>
            <pc:sldMk cId="3496629541" sldId="271"/>
            <ac:picMk id="10" creationId="{8089D2B6-03F2-EA52-641E-CF800A08B3E7}"/>
          </ac:picMkLst>
        </pc:picChg>
      </pc:sldChg>
      <pc:sldChg chg="addSp modSp add mod">
        <pc:chgData name="Ismoilkhuja KH. Khikmatullaev" userId="56e6bba3-faf5-4e76-8acb-95e9533f4ba3" providerId="ADAL" clId="{5639599F-55B0-4304-87F9-A823CBE4F750}" dt="2026-07-13T08:03:56.285" v="1145"/>
        <pc:sldMkLst>
          <pc:docMk/>
          <pc:sldMk cId="27064934" sldId="272"/>
        </pc:sldMkLst>
        <pc:spChg chg="add mod">
          <ac:chgData name="Ismoilkhuja KH. Khikmatullaev" userId="56e6bba3-faf5-4e76-8acb-95e9533f4ba3" providerId="ADAL" clId="{5639599F-55B0-4304-87F9-A823CBE4F750}" dt="2026-07-13T07:53:26.154" v="1057" actId="1076"/>
          <ac:spMkLst>
            <pc:docMk/>
            <pc:sldMk cId="27064934" sldId="272"/>
            <ac:spMk id="5" creationId="{44C2EA90-57B5-1079-DB91-F45F808ACCA2}"/>
          </ac:spMkLst>
        </pc:spChg>
        <pc:spChg chg="add mod">
          <ac:chgData name="Ismoilkhuja KH. Khikmatullaev" userId="56e6bba3-faf5-4e76-8acb-95e9533f4ba3" providerId="ADAL" clId="{5639599F-55B0-4304-87F9-A823CBE4F750}" dt="2026-07-13T07:57:18.494" v="1066" actId="1076"/>
          <ac:spMkLst>
            <pc:docMk/>
            <pc:sldMk cId="27064934" sldId="272"/>
            <ac:spMk id="9" creationId="{F675E7CE-46BD-3741-93A8-37CA2B1EEFCF}"/>
          </ac:spMkLst>
        </pc:spChg>
        <pc:picChg chg="add mod">
          <ac:chgData name="Ismoilkhuja KH. Khikmatullaev" userId="56e6bba3-faf5-4e76-8acb-95e9533f4ba3" providerId="ADAL" clId="{5639599F-55B0-4304-87F9-A823CBE4F750}" dt="2026-07-13T07:53:22.779" v="1055" actId="14100"/>
          <ac:picMkLst>
            <pc:docMk/>
            <pc:sldMk cId="27064934" sldId="272"/>
            <ac:picMk id="6" creationId="{F7B685F7-5157-A467-84E2-47BF63B7CACD}"/>
          </ac:picMkLst>
        </pc:picChg>
        <pc:picChg chg="add mod">
          <ac:chgData name="Ismoilkhuja KH. Khikmatullaev" userId="56e6bba3-faf5-4e76-8acb-95e9533f4ba3" providerId="ADAL" clId="{5639599F-55B0-4304-87F9-A823CBE4F750}" dt="2026-07-13T08:03:56.285" v="1145"/>
          <ac:picMkLst>
            <pc:docMk/>
            <pc:sldMk cId="27064934" sldId="272"/>
            <ac:picMk id="10" creationId="{1F4E00BA-3BB9-1C30-B9B2-2B6F7E7A1393}"/>
          </ac:picMkLst>
        </pc:picChg>
      </pc:sldChg>
      <pc:sldChg chg="addSp modSp add mod">
        <pc:chgData name="Ismoilkhuja KH. Khikmatullaev" userId="56e6bba3-faf5-4e76-8acb-95e9533f4ba3" providerId="ADAL" clId="{5639599F-55B0-4304-87F9-A823CBE4F750}" dt="2026-07-13T08:04:04.180" v="1147" actId="1076"/>
        <pc:sldMkLst>
          <pc:docMk/>
          <pc:sldMk cId="3480939668" sldId="273"/>
        </pc:sldMkLst>
        <pc:spChg chg="add mod">
          <ac:chgData name="Ismoilkhuja KH. Khikmatullaev" userId="56e6bba3-faf5-4e76-8acb-95e9533f4ba3" providerId="ADAL" clId="{5639599F-55B0-4304-87F9-A823CBE4F750}" dt="2026-07-13T08:01:51.941" v="1106" actId="113"/>
          <ac:spMkLst>
            <pc:docMk/>
            <pc:sldMk cId="3480939668" sldId="273"/>
            <ac:spMk id="5" creationId="{FAD773BF-0D95-7A3B-38B0-6848F1FDE5A9}"/>
          </ac:spMkLst>
        </pc:spChg>
        <pc:spChg chg="add mod">
          <ac:chgData name="Ismoilkhuja KH. Khikmatullaev" userId="56e6bba3-faf5-4e76-8acb-95e9533f4ba3" providerId="ADAL" clId="{5639599F-55B0-4304-87F9-A823CBE4F750}" dt="2026-07-13T08:02:23.759" v="1120" actId="113"/>
          <ac:spMkLst>
            <pc:docMk/>
            <pc:sldMk cId="3480939668" sldId="273"/>
            <ac:spMk id="9" creationId="{14435A57-F510-13E9-8339-4418DEAEB37F}"/>
          </ac:spMkLst>
        </pc:spChg>
        <pc:spChg chg="add mod">
          <ac:chgData name="Ismoilkhuja KH. Khikmatullaev" userId="56e6bba3-faf5-4e76-8acb-95e9533f4ba3" providerId="ADAL" clId="{5639599F-55B0-4304-87F9-A823CBE4F750}" dt="2026-07-13T08:03:34.175" v="1143" actId="1076"/>
          <ac:spMkLst>
            <pc:docMk/>
            <pc:sldMk cId="3480939668" sldId="273"/>
            <ac:spMk id="12" creationId="{2AC1C476-C1B1-AA79-076A-2B6B7044C7AC}"/>
          </ac:spMkLst>
        </pc:spChg>
        <pc:spChg chg="add mod">
          <ac:chgData name="Ismoilkhuja KH. Khikmatullaev" userId="56e6bba3-faf5-4e76-8acb-95e9533f4ba3" providerId="ADAL" clId="{5639599F-55B0-4304-87F9-A823CBE4F750}" dt="2026-07-13T08:03:41.182" v="1144"/>
          <ac:spMkLst>
            <pc:docMk/>
            <pc:sldMk cId="3480939668" sldId="273"/>
            <ac:spMk id="13" creationId="{7EC15D74-6272-9D4E-9961-0E7579B89925}"/>
          </ac:spMkLst>
        </pc:spChg>
        <pc:picChg chg="add mod">
          <ac:chgData name="Ismoilkhuja KH. Khikmatullaev" userId="56e6bba3-faf5-4e76-8acb-95e9533f4ba3" providerId="ADAL" clId="{5639599F-55B0-4304-87F9-A823CBE4F750}" dt="2026-07-13T08:03:12.009" v="1136" actId="1076"/>
          <ac:picMkLst>
            <pc:docMk/>
            <pc:sldMk cId="3480939668" sldId="273"/>
            <ac:picMk id="6" creationId="{BBC10FAF-0F40-80CC-9F50-C74FA51F95DA}"/>
          </ac:picMkLst>
        </pc:picChg>
        <pc:picChg chg="add mod">
          <ac:chgData name="Ismoilkhuja KH. Khikmatullaev" userId="56e6bba3-faf5-4e76-8acb-95e9533f4ba3" providerId="ADAL" clId="{5639599F-55B0-4304-87F9-A823CBE4F750}" dt="2026-07-13T08:02:28.084" v="1121" actId="1076"/>
          <ac:picMkLst>
            <pc:docMk/>
            <pc:sldMk cId="3480939668" sldId="273"/>
            <ac:picMk id="10" creationId="{240A26BA-3E54-265C-4FBA-EF213FEF9E41}"/>
          </ac:picMkLst>
        </pc:picChg>
        <pc:picChg chg="add mod">
          <ac:chgData name="Ismoilkhuja KH. Khikmatullaev" userId="56e6bba3-faf5-4e76-8acb-95e9533f4ba3" providerId="ADAL" clId="{5639599F-55B0-4304-87F9-A823CBE4F750}" dt="2026-07-13T08:04:04.180" v="1147" actId="1076"/>
          <ac:picMkLst>
            <pc:docMk/>
            <pc:sldMk cId="3480939668" sldId="273"/>
            <ac:picMk id="14" creationId="{826290C9-2521-C104-65BF-980948B70B44}"/>
          </ac:picMkLst>
        </pc:picChg>
      </pc:sldChg>
      <pc:sldChg chg="addSp delSp modSp new mod">
        <pc:chgData name="Ismoilkhuja KH. Khikmatullaev" userId="56e6bba3-faf5-4e76-8acb-95e9533f4ba3" providerId="ADAL" clId="{5639599F-55B0-4304-87F9-A823CBE4F750}" dt="2026-07-13T08:19:06.154" v="1280" actId="1076"/>
        <pc:sldMkLst>
          <pc:docMk/>
          <pc:sldMk cId="2753387270" sldId="274"/>
        </pc:sldMkLst>
        <pc:spChg chg="del">
          <ac:chgData name="Ismoilkhuja KH. Khikmatullaev" userId="56e6bba3-faf5-4e76-8acb-95e9533f4ba3" providerId="ADAL" clId="{5639599F-55B0-4304-87F9-A823CBE4F750}" dt="2026-07-13T08:09:46.975" v="1150" actId="478"/>
          <ac:spMkLst>
            <pc:docMk/>
            <pc:sldMk cId="2753387270" sldId="274"/>
            <ac:spMk id="2" creationId="{EF1D8C27-EF65-D96C-9BF2-294F296142B1}"/>
          </ac:spMkLst>
        </pc:spChg>
        <pc:spChg chg="del">
          <ac:chgData name="Ismoilkhuja KH. Khikmatullaev" userId="56e6bba3-faf5-4e76-8acb-95e9533f4ba3" providerId="ADAL" clId="{5639599F-55B0-4304-87F9-A823CBE4F750}" dt="2026-07-13T08:09:45.018" v="1149" actId="478"/>
          <ac:spMkLst>
            <pc:docMk/>
            <pc:sldMk cId="2753387270" sldId="274"/>
            <ac:spMk id="3" creationId="{CF7CB759-F100-BD81-0334-3F864C9DD338}"/>
          </ac:spMkLst>
        </pc:spChg>
        <pc:spChg chg="add mod">
          <ac:chgData name="Ismoilkhuja KH. Khikmatullaev" userId="56e6bba3-faf5-4e76-8acb-95e9533f4ba3" providerId="ADAL" clId="{5639599F-55B0-4304-87F9-A823CBE4F750}" dt="2026-07-13T08:19:06.154" v="1280" actId="1076"/>
          <ac:spMkLst>
            <pc:docMk/>
            <pc:sldMk cId="2753387270" sldId="274"/>
            <ac:spMk id="5" creationId="{6A45CA2A-DE30-69C6-8A56-626D7F1E6E8B}"/>
          </ac:spMkLst>
        </pc:spChg>
      </pc:sldChg>
      <pc:sldChg chg="addSp delSp modSp add mod ord">
        <pc:chgData name="Ismoilkhuja KH. Khikmatullaev" userId="56e6bba3-faf5-4e76-8acb-95e9533f4ba3" providerId="ADAL" clId="{5639599F-55B0-4304-87F9-A823CBE4F750}" dt="2026-07-13T08:21:41.724" v="1336" actId="255"/>
        <pc:sldMkLst>
          <pc:docMk/>
          <pc:sldMk cId="3837557317" sldId="275"/>
        </pc:sldMkLst>
        <pc:spChg chg="add del">
          <ac:chgData name="Ismoilkhuja KH. Khikmatullaev" userId="56e6bba3-faf5-4e76-8acb-95e9533f4ba3" providerId="ADAL" clId="{5639599F-55B0-4304-87F9-A823CBE4F750}" dt="2026-07-13T08:10:25.353" v="1172" actId="478"/>
          <ac:spMkLst>
            <pc:docMk/>
            <pc:sldMk cId="3837557317" sldId="275"/>
            <ac:spMk id="2" creationId="{5AB2CEDE-B01B-369A-97B8-709DB6B363FB}"/>
          </ac:spMkLst>
        </pc:spChg>
        <pc:spChg chg="add del">
          <ac:chgData name="Ismoilkhuja KH. Khikmatullaev" userId="56e6bba3-faf5-4e76-8acb-95e9533f4ba3" providerId="ADAL" clId="{5639599F-55B0-4304-87F9-A823CBE4F750}" dt="2026-07-13T08:10:25.353" v="1172" actId="478"/>
          <ac:spMkLst>
            <pc:docMk/>
            <pc:sldMk cId="3837557317" sldId="275"/>
            <ac:spMk id="3" creationId="{26A998F5-8A90-7223-5A4A-5294734AAB48}"/>
          </ac:spMkLst>
        </pc:spChg>
        <pc:spChg chg="add del mod">
          <ac:chgData name="Ismoilkhuja KH. Khikmatullaev" userId="56e6bba3-faf5-4e76-8acb-95e9533f4ba3" providerId="ADAL" clId="{5639599F-55B0-4304-87F9-A823CBE4F750}" dt="2026-07-13T08:10:13.434" v="1168" actId="478"/>
          <ac:spMkLst>
            <pc:docMk/>
            <pc:sldMk cId="3837557317" sldId="275"/>
            <ac:spMk id="5" creationId="{F8053844-C446-E8F5-01B6-09EEA5217FD7}"/>
          </ac:spMkLst>
        </pc:spChg>
        <pc:spChg chg="add del mod">
          <ac:chgData name="Ismoilkhuja KH. Khikmatullaev" userId="56e6bba3-faf5-4e76-8acb-95e9533f4ba3" providerId="ADAL" clId="{5639599F-55B0-4304-87F9-A823CBE4F750}" dt="2026-07-13T08:21:41.724" v="1336" actId="255"/>
          <ac:spMkLst>
            <pc:docMk/>
            <pc:sldMk cId="3837557317" sldId="275"/>
            <ac:spMk id="8" creationId="{4BEB4DC5-2026-135C-C7D0-5C8CF2B08F34}"/>
          </ac:spMkLst>
        </pc:spChg>
        <pc:spChg chg="add del">
          <ac:chgData name="Ismoilkhuja KH. Khikmatullaev" userId="56e6bba3-faf5-4e76-8acb-95e9533f4ba3" providerId="ADAL" clId="{5639599F-55B0-4304-87F9-A823CBE4F750}" dt="2026-07-13T08:10:15.244" v="1169" actId="478"/>
          <ac:spMkLst>
            <pc:docMk/>
            <pc:sldMk cId="3837557317" sldId="275"/>
            <ac:spMk id="9" creationId="{2B2A36A1-2CA7-A3E9-21BD-B06CBD40A732}"/>
          </ac:spMkLst>
        </pc:spChg>
        <pc:picChg chg="add del">
          <ac:chgData name="Ismoilkhuja KH. Khikmatullaev" userId="56e6bba3-faf5-4e76-8acb-95e9533f4ba3" providerId="ADAL" clId="{5639599F-55B0-4304-87F9-A823CBE4F750}" dt="2026-07-13T08:10:11.209" v="1166" actId="478"/>
          <ac:picMkLst>
            <pc:docMk/>
            <pc:sldMk cId="3837557317" sldId="275"/>
            <ac:picMk id="6" creationId="{C1A5272B-D174-1F87-EE31-FAF8779F3E3A}"/>
          </ac:picMkLst>
        </pc:picChg>
        <pc:picChg chg="add del">
          <ac:chgData name="Ismoilkhuja KH. Khikmatullaev" userId="56e6bba3-faf5-4e76-8acb-95e9533f4ba3" providerId="ADAL" clId="{5639599F-55B0-4304-87F9-A823CBE4F750}" dt="2026-07-13T08:10:25.353" v="1172" actId="478"/>
          <ac:picMkLst>
            <pc:docMk/>
            <pc:sldMk cId="3837557317" sldId="275"/>
            <ac:picMk id="7" creationId="{AB817ED2-0103-06CA-0322-370CA3C19595}"/>
          </ac:picMkLst>
        </pc:picChg>
        <pc:picChg chg="add del">
          <ac:chgData name="Ismoilkhuja KH. Khikmatullaev" userId="56e6bba3-faf5-4e76-8acb-95e9533f4ba3" providerId="ADAL" clId="{5639599F-55B0-4304-87F9-A823CBE4F750}" dt="2026-07-13T08:10:25.353" v="1172" actId="478"/>
          <ac:picMkLst>
            <pc:docMk/>
            <pc:sldMk cId="3837557317" sldId="275"/>
            <ac:picMk id="10" creationId="{67FDBA11-9301-A19F-16BA-8EA6FE85FA3C}"/>
          </ac:picMkLst>
        </pc:picChg>
      </pc:sldChg>
      <pc:sldChg chg="addSp delSp modSp add mod">
        <pc:chgData name="Ismoilkhuja KH. Khikmatullaev" userId="56e6bba3-faf5-4e76-8acb-95e9533f4ba3" providerId="ADAL" clId="{5639599F-55B0-4304-87F9-A823CBE4F750}" dt="2026-07-13T08:21:48.844" v="1337" actId="1076"/>
        <pc:sldMkLst>
          <pc:docMk/>
          <pc:sldMk cId="666124381" sldId="276"/>
        </pc:sldMkLst>
        <pc:spChg chg="add mod">
          <ac:chgData name="Ismoilkhuja KH. Khikmatullaev" userId="56e6bba3-faf5-4e76-8acb-95e9533f4ba3" providerId="ADAL" clId="{5639599F-55B0-4304-87F9-A823CBE4F750}" dt="2026-07-13T08:21:48.844" v="1337" actId="1076"/>
          <ac:spMkLst>
            <pc:docMk/>
            <pc:sldMk cId="666124381" sldId="276"/>
            <ac:spMk id="5" creationId="{94E72E37-2126-51F6-FB24-173FB3A8079C}"/>
          </ac:spMkLst>
        </pc:spChg>
        <pc:spChg chg="del mod">
          <ac:chgData name="Ismoilkhuja KH. Khikmatullaev" userId="56e6bba3-faf5-4e76-8acb-95e9533f4ba3" providerId="ADAL" clId="{5639599F-55B0-4304-87F9-A823CBE4F750}" dt="2026-07-13T08:16:00.812" v="1225" actId="478"/>
          <ac:spMkLst>
            <pc:docMk/>
            <pc:sldMk cId="666124381" sldId="276"/>
            <ac:spMk id="8" creationId="{3C028EC8-11A1-4568-6F9E-224E5059C9EB}"/>
          </ac:spMkLst>
        </pc:spChg>
        <pc:spChg chg="add mod">
          <ac:chgData name="Ismoilkhuja KH. Khikmatullaev" userId="56e6bba3-faf5-4e76-8acb-95e9533f4ba3" providerId="ADAL" clId="{5639599F-55B0-4304-87F9-A823CBE4F750}" dt="2026-07-13T08:21:03.073" v="1332" actId="108"/>
          <ac:spMkLst>
            <pc:docMk/>
            <pc:sldMk cId="666124381" sldId="276"/>
            <ac:spMk id="9" creationId="{7D7BA60C-8F01-6E33-A6D1-FB6C1CA0EA34}"/>
          </ac:spMkLst>
        </pc:spChg>
        <pc:spChg chg="add mod">
          <ac:chgData name="Ismoilkhuja KH. Khikmatullaev" userId="56e6bba3-faf5-4e76-8acb-95e9533f4ba3" providerId="ADAL" clId="{5639599F-55B0-4304-87F9-A823CBE4F750}" dt="2026-07-13T08:21:28.565" v="1334" actId="20577"/>
          <ac:spMkLst>
            <pc:docMk/>
            <pc:sldMk cId="666124381" sldId="276"/>
            <ac:spMk id="12" creationId="{44E72D7D-23F8-65D5-7B34-253A9C8124B2}"/>
          </ac:spMkLst>
        </pc:spChg>
        <pc:picChg chg="mod">
          <ac:chgData name="Ismoilkhuja KH. Khikmatullaev" userId="56e6bba3-faf5-4e76-8acb-95e9533f4ba3" providerId="ADAL" clId="{5639599F-55B0-4304-87F9-A823CBE4F750}" dt="2026-07-13T08:19:48.405" v="1306" actId="1076"/>
          <ac:picMkLst>
            <pc:docMk/>
            <pc:sldMk cId="666124381" sldId="276"/>
            <ac:picMk id="7" creationId="{6DADED7E-9ACA-B661-BCF2-EDC11ED7DCAD}"/>
          </ac:picMkLst>
        </pc:picChg>
      </pc:sldChg>
    </pc:docChg>
  </pc:docChgLst>
  <pc:docChgLst>
    <pc:chgData name="Doniyor A. Rakhimov" userId="3c50320e-a365-466d-bd47-32f72d65dab2" providerId="ADAL" clId="{5B41A85E-20AA-448D-BC3B-2EB83C631850}"/>
    <pc:docChg chg="undo custSel modSld">
      <pc:chgData name="Doniyor A. Rakhimov" userId="3c50320e-a365-466d-bd47-32f72d65dab2" providerId="ADAL" clId="{5B41A85E-20AA-448D-BC3B-2EB83C631850}" dt="2026-07-13T11:29:54.729" v="691" actId="113"/>
      <pc:docMkLst>
        <pc:docMk/>
      </pc:docMkLst>
      <pc:sldChg chg="addSp modSp mod">
        <pc:chgData name="Doniyor A. Rakhimov" userId="3c50320e-a365-466d-bd47-32f72d65dab2" providerId="ADAL" clId="{5B41A85E-20AA-448D-BC3B-2EB83C631850}" dt="2026-07-13T10:04:04.543" v="73" actId="20577"/>
        <pc:sldMkLst>
          <pc:docMk/>
          <pc:sldMk cId="3634234336" sldId="257"/>
        </pc:sldMkLst>
        <pc:spChg chg="mod">
          <ac:chgData name="Doniyor A. Rakhimov" userId="3c50320e-a365-466d-bd47-32f72d65dab2" providerId="ADAL" clId="{5B41A85E-20AA-448D-BC3B-2EB83C631850}" dt="2026-07-13T10:04:04.543" v="73" actId="20577"/>
          <ac:spMkLst>
            <pc:docMk/>
            <pc:sldMk cId="3634234336" sldId="257"/>
            <ac:spMk id="2" creationId="{FC7FCDD0-EC5E-1258-746F-D0B97ECF65B0}"/>
          </ac:spMkLst>
        </pc:spChg>
        <pc:spChg chg="mod">
          <ac:chgData name="Doniyor A. Rakhimov" userId="3c50320e-a365-466d-bd47-32f72d65dab2" providerId="ADAL" clId="{5B41A85E-20AA-448D-BC3B-2EB83C631850}" dt="2026-07-13T10:03:47.773" v="65" actId="5793"/>
          <ac:spMkLst>
            <pc:docMk/>
            <pc:sldMk cId="3634234336" sldId="257"/>
            <ac:spMk id="3" creationId="{8E06B7F3-58F1-D20D-F8D4-AB4D65C8F8D7}"/>
          </ac:spMkLst>
        </pc:spChg>
        <pc:spChg chg="add">
          <ac:chgData name="Doniyor A. Rakhimov" userId="3c50320e-a365-466d-bd47-32f72d65dab2" providerId="ADAL" clId="{5B41A85E-20AA-448D-BC3B-2EB83C631850}" dt="2026-07-13T10:00:07.164" v="33"/>
          <ac:spMkLst>
            <pc:docMk/>
            <pc:sldMk cId="3634234336" sldId="257"/>
            <ac:spMk id="5" creationId="{F9FC4447-B969-14E6-1379-16398ABCF9AA}"/>
          </ac:spMkLst>
        </pc:spChg>
        <pc:spChg chg="add">
          <ac:chgData name="Doniyor A. Rakhimov" userId="3c50320e-a365-466d-bd47-32f72d65dab2" providerId="ADAL" clId="{5B41A85E-20AA-448D-BC3B-2EB83C631850}" dt="2026-07-13T10:00:15.682" v="34"/>
          <ac:spMkLst>
            <pc:docMk/>
            <pc:sldMk cId="3634234336" sldId="257"/>
            <ac:spMk id="6" creationId="{A496E829-9B3B-AFAB-7158-C435635CEF20}"/>
          </ac:spMkLst>
        </pc:spChg>
      </pc:sldChg>
      <pc:sldChg chg="addSp delSp modSp mod">
        <pc:chgData name="Doniyor A. Rakhimov" userId="3c50320e-a365-466d-bd47-32f72d65dab2" providerId="ADAL" clId="{5B41A85E-20AA-448D-BC3B-2EB83C631850}" dt="2026-07-13T10:34:35.764" v="224" actId="113"/>
        <pc:sldMkLst>
          <pc:docMk/>
          <pc:sldMk cId="2515947570" sldId="258"/>
        </pc:sldMkLst>
        <pc:spChg chg="mod">
          <ac:chgData name="Doniyor A. Rakhimov" userId="3c50320e-a365-466d-bd47-32f72d65dab2" providerId="ADAL" clId="{5B41A85E-20AA-448D-BC3B-2EB83C631850}" dt="2026-07-13T10:05:05.991" v="74"/>
          <ac:spMkLst>
            <pc:docMk/>
            <pc:sldMk cId="2515947570" sldId="258"/>
            <ac:spMk id="2" creationId="{9FAA770E-F884-5A45-6A0A-91E1FE2165C0}"/>
          </ac:spMkLst>
        </pc:spChg>
        <pc:spChg chg="mod">
          <ac:chgData name="Doniyor A. Rakhimov" userId="3c50320e-a365-466d-bd47-32f72d65dab2" providerId="ADAL" clId="{5B41A85E-20AA-448D-BC3B-2EB83C631850}" dt="2026-07-13T10:05:17.347" v="75"/>
          <ac:spMkLst>
            <pc:docMk/>
            <pc:sldMk cId="2515947570" sldId="258"/>
            <ac:spMk id="4" creationId="{2970E147-73DD-9D62-0D98-43C315CA7B05}"/>
          </ac:spMkLst>
        </pc:spChg>
        <pc:spChg chg="mod">
          <ac:chgData name="Doniyor A. Rakhimov" userId="3c50320e-a365-466d-bd47-32f72d65dab2" providerId="ADAL" clId="{5B41A85E-20AA-448D-BC3B-2EB83C631850}" dt="2026-07-13T10:05:28.316" v="76"/>
          <ac:spMkLst>
            <pc:docMk/>
            <pc:sldMk cId="2515947570" sldId="258"/>
            <ac:spMk id="6" creationId="{D23B98BC-8B41-A180-69F4-4EF51FE257A8}"/>
          </ac:spMkLst>
        </pc:spChg>
        <pc:spChg chg="mod">
          <ac:chgData name="Doniyor A. Rakhimov" userId="3c50320e-a365-466d-bd47-32f72d65dab2" providerId="ADAL" clId="{5B41A85E-20AA-448D-BC3B-2EB83C631850}" dt="2026-07-13T10:34:35.764" v="224" actId="113"/>
          <ac:spMkLst>
            <pc:docMk/>
            <pc:sldMk cId="2515947570" sldId="258"/>
            <ac:spMk id="9" creationId="{3B1F9B49-E0B4-D16A-9605-BD72AC8DE5BB}"/>
          </ac:spMkLst>
        </pc:spChg>
        <pc:picChg chg="add del mod">
          <ac:chgData name="Doniyor A. Rakhimov" userId="3c50320e-a365-466d-bd47-32f72d65dab2" providerId="ADAL" clId="{5B41A85E-20AA-448D-BC3B-2EB83C631850}" dt="2026-07-13T09:36:34.197" v="3" actId="478"/>
          <ac:picMkLst>
            <pc:docMk/>
            <pc:sldMk cId="2515947570" sldId="258"/>
            <ac:picMk id="5" creationId="{07408401-2DAD-4391-6B91-7471ED2912D9}"/>
          </ac:picMkLst>
        </pc:picChg>
        <pc:picChg chg="mod">
          <ac:chgData name="Doniyor A. Rakhimov" userId="3c50320e-a365-466d-bd47-32f72d65dab2" providerId="ADAL" clId="{5B41A85E-20AA-448D-BC3B-2EB83C631850}" dt="2026-07-13T09:36:40.939" v="4" actId="14826"/>
          <ac:picMkLst>
            <pc:docMk/>
            <pc:sldMk cId="2515947570" sldId="258"/>
            <ac:picMk id="7" creationId="{6FF637BE-D0A7-D04F-A1CA-3FC3A25C6B73}"/>
          </ac:picMkLst>
        </pc:picChg>
        <pc:picChg chg="mod">
          <ac:chgData name="Doniyor A. Rakhimov" userId="3c50320e-a365-466d-bd47-32f72d65dab2" providerId="ADAL" clId="{5B41A85E-20AA-448D-BC3B-2EB83C631850}" dt="2026-07-13T09:37:01.890" v="5" actId="14826"/>
          <ac:picMkLst>
            <pc:docMk/>
            <pc:sldMk cId="2515947570" sldId="258"/>
            <ac:picMk id="10" creationId="{83E62DE6-436B-1A88-7C9F-B23CD65C0DFA}"/>
          </ac:picMkLst>
        </pc:picChg>
      </pc:sldChg>
      <pc:sldChg chg="addSp delSp modSp mod">
        <pc:chgData name="Doniyor A. Rakhimov" userId="3c50320e-a365-466d-bd47-32f72d65dab2" providerId="ADAL" clId="{5B41A85E-20AA-448D-BC3B-2EB83C631850}" dt="2026-07-13T10:07:02.077" v="99" actId="20577"/>
        <pc:sldMkLst>
          <pc:docMk/>
          <pc:sldMk cId="2260905834" sldId="259"/>
        </pc:sldMkLst>
        <pc:spChg chg="mod">
          <ac:chgData name="Doniyor A. Rakhimov" userId="3c50320e-a365-466d-bd47-32f72d65dab2" providerId="ADAL" clId="{5B41A85E-20AA-448D-BC3B-2EB83C631850}" dt="2026-07-13T10:06:42.003" v="96" actId="20577"/>
          <ac:spMkLst>
            <pc:docMk/>
            <pc:sldMk cId="2260905834" sldId="259"/>
            <ac:spMk id="2" creationId="{16E1C603-DA37-F627-4343-378B44280017}"/>
          </ac:spMkLst>
        </pc:spChg>
        <pc:spChg chg="mod">
          <ac:chgData name="Doniyor A. Rakhimov" userId="3c50320e-a365-466d-bd47-32f72d65dab2" providerId="ADAL" clId="{5B41A85E-20AA-448D-BC3B-2EB83C631850}" dt="2026-07-13T10:07:02.077" v="99" actId="20577"/>
          <ac:spMkLst>
            <pc:docMk/>
            <pc:sldMk cId="2260905834" sldId="259"/>
            <ac:spMk id="5" creationId="{0DB7CBAB-94CC-EAE6-FF27-9C0699A4D1A8}"/>
          </ac:spMkLst>
        </pc:spChg>
        <pc:picChg chg="add del">
          <ac:chgData name="Doniyor A. Rakhimov" userId="3c50320e-a365-466d-bd47-32f72d65dab2" providerId="ADAL" clId="{5B41A85E-20AA-448D-BC3B-2EB83C631850}" dt="2026-07-13T09:38:45.883" v="9" actId="22"/>
          <ac:picMkLst>
            <pc:docMk/>
            <pc:sldMk cId="2260905834" sldId="259"/>
            <ac:picMk id="4" creationId="{956F3326-90CE-3219-8838-4617AD1662FA}"/>
          </ac:picMkLst>
        </pc:picChg>
        <pc:picChg chg="mod">
          <ac:chgData name="Doniyor A. Rakhimov" userId="3c50320e-a365-466d-bd47-32f72d65dab2" providerId="ADAL" clId="{5B41A85E-20AA-448D-BC3B-2EB83C631850}" dt="2026-07-13T09:39:57.267" v="12" actId="14826"/>
          <ac:picMkLst>
            <pc:docMk/>
            <pc:sldMk cId="2260905834" sldId="259"/>
            <ac:picMk id="6" creationId="{CDFAF9A9-8171-9FB0-D7A3-B6DCDBFBE5AF}"/>
          </ac:picMkLst>
        </pc:picChg>
      </pc:sldChg>
      <pc:sldChg chg="modSp mod">
        <pc:chgData name="Doniyor A. Rakhimov" userId="3c50320e-a365-466d-bd47-32f72d65dab2" providerId="ADAL" clId="{5B41A85E-20AA-448D-BC3B-2EB83C631850}" dt="2026-07-13T10:07:47.316" v="107" actId="20577"/>
        <pc:sldMkLst>
          <pc:docMk/>
          <pc:sldMk cId="3066004268" sldId="260"/>
        </pc:sldMkLst>
        <pc:spChg chg="mod">
          <ac:chgData name="Doniyor A. Rakhimov" userId="3c50320e-a365-466d-bd47-32f72d65dab2" providerId="ADAL" clId="{5B41A85E-20AA-448D-BC3B-2EB83C631850}" dt="2026-07-13T10:07:34.260" v="102" actId="14100"/>
          <ac:spMkLst>
            <pc:docMk/>
            <pc:sldMk cId="3066004268" sldId="260"/>
            <ac:spMk id="2" creationId="{9F18F15C-9694-0320-4BDF-226DE623B989}"/>
          </ac:spMkLst>
        </pc:spChg>
        <pc:spChg chg="mod">
          <ac:chgData name="Doniyor A. Rakhimov" userId="3c50320e-a365-466d-bd47-32f72d65dab2" providerId="ADAL" clId="{5B41A85E-20AA-448D-BC3B-2EB83C631850}" dt="2026-07-13T10:07:47.316" v="107" actId="20577"/>
          <ac:spMkLst>
            <pc:docMk/>
            <pc:sldMk cId="3066004268" sldId="260"/>
            <ac:spMk id="5" creationId="{1FA47062-DDAA-0257-D86B-D6A2FEB8DA15}"/>
          </ac:spMkLst>
        </pc:spChg>
        <pc:picChg chg="mod">
          <ac:chgData name="Doniyor A. Rakhimov" userId="3c50320e-a365-466d-bd47-32f72d65dab2" providerId="ADAL" clId="{5B41A85E-20AA-448D-BC3B-2EB83C631850}" dt="2026-07-13T09:42:04.883" v="13" actId="14826"/>
          <ac:picMkLst>
            <pc:docMk/>
            <pc:sldMk cId="3066004268" sldId="260"/>
            <ac:picMk id="6" creationId="{796EB377-E60D-A136-5863-3480F48306CF}"/>
          </ac:picMkLst>
        </pc:picChg>
      </pc:sldChg>
      <pc:sldChg chg="modSp mod">
        <pc:chgData name="Doniyor A. Rakhimov" userId="3c50320e-a365-466d-bd47-32f72d65dab2" providerId="ADAL" clId="{5B41A85E-20AA-448D-BC3B-2EB83C631850}" dt="2026-07-13T11:25:41.582" v="653" actId="20577"/>
        <pc:sldMkLst>
          <pc:docMk/>
          <pc:sldMk cId="3582796681" sldId="262"/>
        </pc:sldMkLst>
        <pc:spChg chg="mod">
          <ac:chgData name="Doniyor A. Rakhimov" userId="3c50320e-a365-466d-bd47-32f72d65dab2" providerId="ADAL" clId="{5B41A85E-20AA-448D-BC3B-2EB83C631850}" dt="2026-07-13T10:11:09.659" v="144" actId="14100"/>
          <ac:spMkLst>
            <pc:docMk/>
            <pc:sldMk cId="3582796681" sldId="262"/>
            <ac:spMk id="2" creationId="{C83ED220-9015-38EB-E645-14E3238797C2}"/>
          </ac:spMkLst>
        </pc:spChg>
        <pc:spChg chg="mod">
          <ac:chgData name="Doniyor A. Rakhimov" userId="3c50320e-a365-466d-bd47-32f72d65dab2" providerId="ADAL" clId="{5B41A85E-20AA-448D-BC3B-2EB83C631850}" dt="2026-07-13T10:08:27.297" v="117" actId="14100"/>
          <ac:spMkLst>
            <pc:docMk/>
            <pc:sldMk cId="3582796681" sldId="262"/>
            <ac:spMk id="3" creationId="{B300E0F5-EB81-1E01-24D2-7A09CD9DD02E}"/>
          </ac:spMkLst>
        </pc:spChg>
        <pc:spChg chg="mod">
          <ac:chgData name="Doniyor A. Rakhimov" userId="3c50320e-a365-466d-bd47-32f72d65dab2" providerId="ADAL" clId="{5B41A85E-20AA-448D-BC3B-2EB83C631850}" dt="2026-07-13T10:34:54.799" v="225" actId="113"/>
          <ac:spMkLst>
            <pc:docMk/>
            <pc:sldMk cId="3582796681" sldId="262"/>
            <ac:spMk id="6" creationId="{AF8ECE59-C832-B94B-B7FC-76E4407524EE}"/>
          </ac:spMkLst>
        </pc:spChg>
        <pc:spChg chg="mod">
          <ac:chgData name="Doniyor A. Rakhimov" userId="3c50320e-a365-466d-bd47-32f72d65dab2" providerId="ADAL" clId="{5B41A85E-20AA-448D-BC3B-2EB83C631850}" dt="2026-07-13T11:25:41.582" v="653" actId="20577"/>
          <ac:spMkLst>
            <pc:docMk/>
            <pc:sldMk cId="3582796681" sldId="262"/>
            <ac:spMk id="11" creationId="{2C9179FD-01CF-F116-D932-3CF61FD71318}"/>
          </ac:spMkLst>
        </pc:spChg>
        <pc:picChg chg="mod">
          <ac:chgData name="Doniyor A. Rakhimov" userId="3c50320e-a365-466d-bd47-32f72d65dab2" providerId="ADAL" clId="{5B41A85E-20AA-448D-BC3B-2EB83C631850}" dt="2026-07-13T09:42:46.234" v="16" actId="14826"/>
          <ac:picMkLst>
            <pc:docMk/>
            <pc:sldMk cId="3582796681" sldId="262"/>
            <ac:picMk id="4" creationId="{4A47A3A2-CCD6-D809-7D40-5C67C4856342}"/>
          </ac:picMkLst>
        </pc:picChg>
      </pc:sldChg>
      <pc:sldChg chg="addSp modSp mod">
        <pc:chgData name="Doniyor A. Rakhimov" userId="3c50320e-a365-466d-bd47-32f72d65dab2" providerId="ADAL" clId="{5B41A85E-20AA-448D-BC3B-2EB83C631850}" dt="2026-07-13T10:36:41.559" v="228" actId="113"/>
        <pc:sldMkLst>
          <pc:docMk/>
          <pc:sldMk cId="3999885524" sldId="263"/>
        </pc:sldMkLst>
        <pc:spChg chg="mod">
          <ac:chgData name="Doniyor A. Rakhimov" userId="3c50320e-a365-466d-bd47-32f72d65dab2" providerId="ADAL" clId="{5B41A85E-20AA-448D-BC3B-2EB83C631850}" dt="2026-07-13T10:11:33.733" v="147" actId="27636"/>
          <ac:spMkLst>
            <pc:docMk/>
            <pc:sldMk cId="3999885524" sldId="263"/>
            <ac:spMk id="2" creationId="{1E06047B-E5AB-FA3B-DA39-405CCE4A4119}"/>
          </ac:spMkLst>
        </pc:spChg>
        <pc:spChg chg="mod">
          <ac:chgData name="Doniyor A. Rakhimov" userId="3c50320e-a365-466d-bd47-32f72d65dab2" providerId="ADAL" clId="{5B41A85E-20AA-448D-BC3B-2EB83C631850}" dt="2026-07-13T10:36:09.181" v="227" actId="14100"/>
          <ac:spMkLst>
            <pc:docMk/>
            <pc:sldMk cId="3999885524" sldId="263"/>
            <ac:spMk id="3" creationId="{85134BD8-CC39-148E-E47A-3383D88D654C}"/>
          </ac:spMkLst>
        </pc:spChg>
        <pc:spChg chg="add">
          <ac:chgData name="Doniyor A. Rakhimov" userId="3c50320e-a365-466d-bd47-32f72d65dab2" providerId="ADAL" clId="{5B41A85E-20AA-448D-BC3B-2EB83C631850}" dt="2026-07-13T10:13:38.469" v="167"/>
          <ac:spMkLst>
            <pc:docMk/>
            <pc:sldMk cId="3999885524" sldId="263"/>
            <ac:spMk id="6" creationId="{782E33E6-35D4-6F55-78CF-67E4C5CFCF91}"/>
          </ac:spMkLst>
        </pc:spChg>
        <pc:spChg chg="mod">
          <ac:chgData name="Doniyor A. Rakhimov" userId="3c50320e-a365-466d-bd47-32f72d65dab2" providerId="ADAL" clId="{5B41A85E-20AA-448D-BC3B-2EB83C631850}" dt="2026-07-13T10:36:41.559" v="228" actId="113"/>
          <ac:spMkLst>
            <pc:docMk/>
            <pc:sldMk cId="3999885524" sldId="263"/>
            <ac:spMk id="7" creationId="{0AC69BE3-ACF6-31AD-387F-2B90CEFEF2B2}"/>
          </ac:spMkLst>
        </pc:spChg>
        <pc:picChg chg="mod">
          <ac:chgData name="Doniyor A. Rakhimov" userId="3c50320e-a365-466d-bd47-32f72d65dab2" providerId="ADAL" clId="{5B41A85E-20AA-448D-BC3B-2EB83C631850}" dt="2026-07-13T09:44:43.992" v="18" actId="14826"/>
          <ac:picMkLst>
            <pc:docMk/>
            <pc:sldMk cId="3999885524" sldId="263"/>
            <ac:picMk id="4" creationId="{D2B643B9-C46E-C61C-9D27-FB62947F54F4}"/>
          </ac:picMkLst>
        </pc:picChg>
        <pc:picChg chg="mod">
          <ac:chgData name="Doniyor A. Rakhimov" userId="3c50320e-a365-466d-bd47-32f72d65dab2" providerId="ADAL" clId="{5B41A85E-20AA-448D-BC3B-2EB83C631850}" dt="2026-07-13T09:45:01.403" v="21" actId="14826"/>
          <ac:picMkLst>
            <pc:docMk/>
            <pc:sldMk cId="3999885524" sldId="263"/>
            <ac:picMk id="10" creationId="{4173666E-22E3-B629-287E-CF9D6C3E413B}"/>
          </ac:picMkLst>
        </pc:picChg>
      </pc:sldChg>
      <pc:sldChg chg="modSp mod">
        <pc:chgData name="Doniyor A. Rakhimov" userId="3c50320e-a365-466d-bd47-32f72d65dab2" providerId="ADAL" clId="{5B41A85E-20AA-448D-BC3B-2EB83C631850}" dt="2026-07-13T10:41:52.907" v="265" actId="27636"/>
        <pc:sldMkLst>
          <pc:docMk/>
          <pc:sldMk cId="4043933844" sldId="264"/>
        </pc:sldMkLst>
        <pc:spChg chg="mod">
          <ac:chgData name="Doniyor A. Rakhimov" userId="3c50320e-a365-466d-bd47-32f72d65dab2" providerId="ADAL" clId="{5B41A85E-20AA-448D-BC3B-2EB83C631850}" dt="2026-07-13T10:40:23.567" v="251" actId="14100"/>
          <ac:spMkLst>
            <pc:docMk/>
            <pc:sldMk cId="4043933844" sldId="264"/>
            <ac:spMk id="2" creationId="{1BF08366-7286-6DAA-94DE-3E184925CA1D}"/>
          </ac:spMkLst>
        </pc:spChg>
        <pc:spChg chg="mod">
          <ac:chgData name="Doniyor A. Rakhimov" userId="3c50320e-a365-466d-bd47-32f72d65dab2" providerId="ADAL" clId="{5B41A85E-20AA-448D-BC3B-2EB83C631850}" dt="2026-07-13T10:41:52.907" v="265" actId="27636"/>
          <ac:spMkLst>
            <pc:docMk/>
            <pc:sldMk cId="4043933844" sldId="264"/>
            <ac:spMk id="3" creationId="{D74A26E0-387A-AAA8-2399-B0C8161702A4}"/>
          </ac:spMkLst>
        </pc:spChg>
        <pc:spChg chg="mod">
          <ac:chgData name="Doniyor A. Rakhimov" userId="3c50320e-a365-466d-bd47-32f72d65dab2" providerId="ADAL" clId="{5B41A85E-20AA-448D-BC3B-2EB83C631850}" dt="2026-07-13T10:41:37.786" v="259" actId="20577"/>
          <ac:spMkLst>
            <pc:docMk/>
            <pc:sldMk cId="4043933844" sldId="264"/>
            <ac:spMk id="6" creationId="{C00FB111-7929-3994-C543-788BD7331B4C}"/>
          </ac:spMkLst>
        </pc:spChg>
        <pc:picChg chg="mod">
          <ac:chgData name="Doniyor A. Rakhimov" userId="3c50320e-a365-466d-bd47-32f72d65dab2" providerId="ADAL" clId="{5B41A85E-20AA-448D-BC3B-2EB83C631850}" dt="2026-07-13T09:52:22.014" v="24" actId="14826"/>
          <ac:picMkLst>
            <pc:docMk/>
            <pc:sldMk cId="4043933844" sldId="264"/>
            <ac:picMk id="4" creationId="{032AAEB1-1D67-4FFC-2AF3-61E766365C7F}"/>
          </ac:picMkLst>
        </pc:picChg>
      </pc:sldChg>
      <pc:sldChg chg="modSp mod">
        <pc:chgData name="Doniyor A. Rakhimov" userId="3c50320e-a365-466d-bd47-32f72d65dab2" providerId="ADAL" clId="{5B41A85E-20AA-448D-BC3B-2EB83C631850}" dt="2026-07-13T10:38:28.598" v="249" actId="14100"/>
        <pc:sldMkLst>
          <pc:docMk/>
          <pc:sldMk cId="1410695015" sldId="265"/>
        </pc:sldMkLst>
        <pc:spChg chg="mod">
          <ac:chgData name="Doniyor A. Rakhimov" userId="3c50320e-a365-466d-bd47-32f72d65dab2" providerId="ADAL" clId="{5B41A85E-20AA-448D-BC3B-2EB83C631850}" dt="2026-07-13T10:15:29.011" v="191" actId="27636"/>
          <ac:spMkLst>
            <pc:docMk/>
            <pc:sldMk cId="1410695015" sldId="265"/>
            <ac:spMk id="2" creationId="{F7DABCA8-D0BC-5201-38C4-965ED3394E86}"/>
          </ac:spMkLst>
        </pc:spChg>
        <pc:spChg chg="mod">
          <ac:chgData name="Doniyor A. Rakhimov" userId="3c50320e-a365-466d-bd47-32f72d65dab2" providerId="ADAL" clId="{5B41A85E-20AA-448D-BC3B-2EB83C631850}" dt="2026-07-13T10:37:03.013" v="230" actId="404"/>
          <ac:spMkLst>
            <pc:docMk/>
            <pc:sldMk cId="1410695015" sldId="265"/>
            <ac:spMk id="3" creationId="{B94777BD-0E4B-D9B7-8094-39974B7D5434}"/>
          </ac:spMkLst>
        </pc:spChg>
        <pc:spChg chg="mod">
          <ac:chgData name="Doniyor A. Rakhimov" userId="3c50320e-a365-466d-bd47-32f72d65dab2" providerId="ADAL" clId="{5B41A85E-20AA-448D-BC3B-2EB83C631850}" dt="2026-07-13T10:36:57.749" v="229" actId="404"/>
          <ac:spMkLst>
            <pc:docMk/>
            <pc:sldMk cId="1410695015" sldId="265"/>
            <ac:spMk id="6" creationId="{0DA866DC-EDA2-75F2-3793-457E01527E42}"/>
          </ac:spMkLst>
        </pc:spChg>
        <pc:spChg chg="mod">
          <ac:chgData name="Doniyor A. Rakhimov" userId="3c50320e-a365-466d-bd47-32f72d65dab2" providerId="ADAL" clId="{5B41A85E-20AA-448D-BC3B-2EB83C631850}" dt="2026-07-13T10:38:28.598" v="249" actId="14100"/>
          <ac:spMkLst>
            <pc:docMk/>
            <pc:sldMk cId="1410695015" sldId="265"/>
            <ac:spMk id="10" creationId="{D2F4FFBC-B9D8-B75B-7D8B-848D71BCDD8D}"/>
          </ac:spMkLst>
        </pc:spChg>
        <pc:picChg chg="mod">
          <ac:chgData name="Doniyor A. Rakhimov" userId="3c50320e-a365-466d-bd47-32f72d65dab2" providerId="ADAL" clId="{5B41A85E-20AA-448D-BC3B-2EB83C631850}" dt="2026-07-13T09:46:58.920" v="22" actId="14826"/>
          <ac:picMkLst>
            <pc:docMk/>
            <pc:sldMk cId="1410695015" sldId="265"/>
            <ac:picMk id="4" creationId="{FDA6635E-70F5-C6F4-BE88-9F8BBE1255BB}"/>
          </ac:picMkLst>
        </pc:picChg>
        <pc:picChg chg="mod">
          <ac:chgData name="Doniyor A. Rakhimov" userId="3c50320e-a365-466d-bd47-32f72d65dab2" providerId="ADAL" clId="{5B41A85E-20AA-448D-BC3B-2EB83C631850}" dt="2026-07-13T09:50:27.942" v="23" actId="14826"/>
          <ac:picMkLst>
            <pc:docMk/>
            <pc:sldMk cId="1410695015" sldId="265"/>
            <ac:picMk id="7" creationId="{68B20009-9440-3522-133B-1F5048B96B08}"/>
          </ac:picMkLst>
        </pc:picChg>
      </pc:sldChg>
      <pc:sldChg chg="addSp delSp modSp mod">
        <pc:chgData name="Doniyor A. Rakhimov" userId="3c50320e-a365-466d-bd47-32f72d65dab2" providerId="ADAL" clId="{5B41A85E-20AA-448D-BC3B-2EB83C631850}" dt="2026-07-13T11:10:04.239" v="415" actId="20577"/>
        <pc:sldMkLst>
          <pc:docMk/>
          <pc:sldMk cId="2344380019" sldId="266"/>
        </pc:sldMkLst>
        <pc:spChg chg="add del mod">
          <ac:chgData name="Doniyor A. Rakhimov" userId="3c50320e-a365-466d-bd47-32f72d65dab2" providerId="ADAL" clId="{5B41A85E-20AA-448D-BC3B-2EB83C631850}" dt="2026-07-13T11:09:02.916" v="395"/>
          <ac:spMkLst>
            <pc:docMk/>
            <pc:sldMk cId="2344380019" sldId="266"/>
            <ac:spMk id="7" creationId="{DCC30FD0-75DF-3DE7-846D-EEE6AFE1B948}"/>
          </ac:spMkLst>
        </pc:spChg>
        <pc:spChg chg="mod">
          <ac:chgData name="Doniyor A. Rakhimov" userId="3c50320e-a365-466d-bd47-32f72d65dab2" providerId="ADAL" clId="{5B41A85E-20AA-448D-BC3B-2EB83C631850}" dt="2026-07-13T11:09:50.326" v="412" actId="20577"/>
          <ac:spMkLst>
            <pc:docMk/>
            <pc:sldMk cId="2344380019" sldId="266"/>
            <ac:spMk id="9" creationId="{55324D6D-FAE3-C8E2-C767-9380100A1403}"/>
          </ac:spMkLst>
        </pc:spChg>
        <pc:spChg chg="mod">
          <ac:chgData name="Doniyor A. Rakhimov" userId="3c50320e-a365-466d-bd47-32f72d65dab2" providerId="ADAL" clId="{5B41A85E-20AA-448D-BC3B-2EB83C631850}" dt="2026-07-13T11:10:04.239" v="415" actId="20577"/>
          <ac:spMkLst>
            <pc:docMk/>
            <pc:sldMk cId="2344380019" sldId="266"/>
            <ac:spMk id="12" creationId="{48B51594-FCC4-0CA8-89D2-40D3442AA6D8}"/>
          </ac:spMkLst>
        </pc:spChg>
        <pc:picChg chg="mod">
          <ac:chgData name="Doniyor A. Rakhimov" userId="3c50320e-a365-466d-bd47-32f72d65dab2" providerId="ADAL" clId="{5B41A85E-20AA-448D-BC3B-2EB83C631850}" dt="2026-07-13T09:54:06.009" v="28" actId="14826"/>
          <ac:picMkLst>
            <pc:docMk/>
            <pc:sldMk cId="2344380019" sldId="266"/>
            <ac:picMk id="10" creationId="{B5D05448-8C91-861B-3A64-59DE6C81A66A}"/>
          </ac:picMkLst>
        </pc:picChg>
      </pc:sldChg>
      <pc:sldChg chg="addSp modSp mod">
        <pc:chgData name="Doniyor A. Rakhimov" userId="3c50320e-a365-466d-bd47-32f72d65dab2" providerId="ADAL" clId="{5B41A85E-20AA-448D-BC3B-2EB83C631850}" dt="2026-07-13T10:46:35.819" v="319" actId="403"/>
        <pc:sldMkLst>
          <pc:docMk/>
          <pc:sldMk cId="3745550092" sldId="267"/>
        </pc:sldMkLst>
        <pc:spChg chg="add">
          <ac:chgData name="Doniyor A. Rakhimov" userId="3c50320e-a365-466d-bd47-32f72d65dab2" providerId="ADAL" clId="{5B41A85E-20AA-448D-BC3B-2EB83C631850}" dt="2026-07-13T10:45:10.366" v="293"/>
          <ac:spMkLst>
            <pc:docMk/>
            <pc:sldMk cId="3745550092" sldId="267"/>
            <ac:spMk id="2" creationId="{0D982826-1DAC-585F-1CC1-F44B69C1B0FE}"/>
          </ac:spMkLst>
        </pc:spChg>
        <pc:spChg chg="mod">
          <ac:chgData name="Doniyor A. Rakhimov" userId="3c50320e-a365-466d-bd47-32f72d65dab2" providerId="ADAL" clId="{5B41A85E-20AA-448D-BC3B-2EB83C631850}" dt="2026-07-13T10:42:15.046" v="266"/>
          <ac:spMkLst>
            <pc:docMk/>
            <pc:sldMk cId="3745550092" sldId="267"/>
            <ac:spMk id="18" creationId="{E5CCFF4C-0E5B-2D8C-174A-446FE2759F46}"/>
          </ac:spMkLst>
        </pc:spChg>
        <pc:spChg chg="mod">
          <ac:chgData name="Doniyor A. Rakhimov" userId="3c50320e-a365-466d-bd47-32f72d65dab2" providerId="ADAL" clId="{5B41A85E-20AA-448D-BC3B-2EB83C631850}" dt="2026-07-13T10:42:31.266" v="267"/>
          <ac:spMkLst>
            <pc:docMk/>
            <pc:sldMk cId="3745550092" sldId="267"/>
            <ac:spMk id="20" creationId="{4349CBAA-9BB7-1FC2-B19A-C1D6DA4BAF71}"/>
          </ac:spMkLst>
        </pc:spChg>
        <pc:spChg chg="mod">
          <ac:chgData name="Doniyor A. Rakhimov" userId="3c50320e-a365-466d-bd47-32f72d65dab2" providerId="ADAL" clId="{5B41A85E-20AA-448D-BC3B-2EB83C631850}" dt="2026-07-13T10:44:39.465" v="287" actId="20577"/>
          <ac:spMkLst>
            <pc:docMk/>
            <pc:sldMk cId="3745550092" sldId="267"/>
            <ac:spMk id="22" creationId="{AA604E71-2F4A-DAE8-E138-EBE1638E911D}"/>
          </ac:spMkLst>
        </pc:spChg>
        <pc:spChg chg="mod">
          <ac:chgData name="Doniyor A. Rakhimov" userId="3c50320e-a365-466d-bd47-32f72d65dab2" providerId="ADAL" clId="{5B41A85E-20AA-448D-BC3B-2EB83C631850}" dt="2026-07-13T10:46:35.819" v="319" actId="403"/>
          <ac:spMkLst>
            <pc:docMk/>
            <pc:sldMk cId="3745550092" sldId="267"/>
            <ac:spMk id="24" creationId="{D73153D3-54A6-5CCF-8ACA-FB8C028542EF}"/>
          </ac:spMkLst>
        </pc:spChg>
      </pc:sldChg>
      <pc:sldChg chg="addSp modSp mod">
        <pc:chgData name="Doniyor A. Rakhimov" userId="3c50320e-a365-466d-bd47-32f72d65dab2" providerId="ADAL" clId="{5B41A85E-20AA-448D-BC3B-2EB83C631850}" dt="2026-07-13T10:51:17.006" v="375" actId="20577"/>
        <pc:sldMkLst>
          <pc:docMk/>
          <pc:sldMk cId="794586034" sldId="269"/>
        </pc:sldMkLst>
        <pc:spChg chg="mod">
          <ac:chgData name="Doniyor A. Rakhimov" userId="3c50320e-a365-466d-bd47-32f72d65dab2" providerId="ADAL" clId="{5B41A85E-20AA-448D-BC3B-2EB83C631850}" dt="2026-07-13T10:47:31.626" v="324" actId="20577"/>
          <ac:spMkLst>
            <pc:docMk/>
            <pc:sldMk cId="794586034" sldId="269"/>
            <ac:spMk id="3" creationId="{EA28FFD5-9499-1D52-C9A1-AB3B292832EF}"/>
          </ac:spMkLst>
        </pc:spChg>
        <pc:spChg chg="mod">
          <ac:chgData name="Doniyor A. Rakhimov" userId="3c50320e-a365-466d-bd47-32f72d65dab2" providerId="ADAL" clId="{5B41A85E-20AA-448D-BC3B-2EB83C631850}" dt="2026-07-13T10:51:17.006" v="375" actId="20577"/>
          <ac:spMkLst>
            <pc:docMk/>
            <pc:sldMk cId="794586034" sldId="269"/>
            <ac:spMk id="6" creationId="{21221DAD-B6DA-439E-882C-B7B717F3947A}"/>
          </ac:spMkLst>
        </pc:spChg>
        <pc:spChg chg="mod">
          <ac:chgData name="Doniyor A. Rakhimov" userId="3c50320e-a365-466d-bd47-32f72d65dab2" providerId="ADAL" clId="{5B41A85E-20AA-448D-BC3B-2EB83C631850}" dt="2026-07-13T10:50:57.924" v="361" actId="20577"/>
          <ac:spMkLst>
            <pc:docMk/>
            <pc:sldMk cId="794586034" sldId="269"/>
            <ac:spMk id="10" creationId="{C67793D1-5665-22D7-F73A-8D3C21F65C76}"/>
          </ac:spMkLst>
        </pc:spChg>
        <pc:graphicFrameChg chg="add mod">
          <ac:chgData name="Doniyor A. Rakhimov" userId="3c50320e-a365-466d-bd47-32f72d65dab2" providerId="ADAL" clId="{5B41A85E-20AA-448D-BC3B-2EB83C631850}" dt="2026-07-13T10:49:02.132" v="345"/>
          <ac:graphicFrameMkLst>
            <pc:docMk/>
            <pc:sldMk cId="794586034" sldId="269"/>
            <ac:graphicFrameMk id="2" creationId="{92AE4006-300E-DDDB-6867-267A75199CE6}"/>
          </ac:graphicFrameMkLst>
        </pc:graphicFrameChg>
        <pc:graphicFrameChg chg="add mod">
          <ac:chgData name="Doniyor A. Rakhimov" userId="3c50320e-a365-466d-bd47-32f72d65dab2" providerId="ADAL" clId="{5B41A85E-20AA-448D-BC3B-2EB83C631850}" dt="2026-07-13T10:50:13.944" v="355"/>
          <ac:graphicFrameMkLst>
            <pc:docMk/>
            <pc:sldMk cId="794586034" sldId="269"/>
            <ac:graphicFrameMk id="5" creationId="{29C248AD-C597-5DF6-D9EF-98B43753F4A8}"/>
          </ac:graphicFrameMkLst>
        </pc:graphicFrameChg>
        <pc:picChg chg="mod">
          <ac:chgData name="Doniyor A. Rakhimov" userId="3c50320e-a365-466d-bd47-32f72d65dab2" providerId="ADAL" clId="{5B41A85E-20AA-448D-BC3B-2EB83C631850}" dt="2026-07-13T09:52:40.257" v="25" actId="14826"/>
          <ac:picMkLst>
            <pc:docMk/>
            <pc:sldMk cId="794586034" sldId="269"/>
            <ac:picMk id="4" creationId="{997D7E33-B1CF-C55D-0AB9-F29A5BFC0DE4}"/>
          </ac:picMkLst>
        </pc:picChg>
        <pc:picChg chg="mod">
          <ac:chgData name="Doniyor A. Rakhimov" userId="3c50320e-a365-466d-bd47-32f72d65dab2" providerId="ADAL" clId="{5B41A85E-20AA-448D-BC3B-2EB83C631850}" dt="2026-07-13T09:52:57.032" v="26" actId="14826"/>
          <ac:picMkLst>
            <pc:docMk/>
            <pc:sldMk cId="794586034" sldId="269"/>
            <ac:picMk id="8" creationId="{54934234-7B79-E93C-B52A-B86818663535}"/>
          </ac:picMkLst>
        </pc:picChg>
      </pc:sldChg>
      <pc:sldChg chg="modSp mod">
        <pc:chgData name="Doniyor A. Rakhimov" userId="3c50320e-a365-466d-bd47-32f72d65dab2" providerId="ADAL" clId="{5B41A85E-20AA-448D-BC3B-2EB83C631850}" dt="2026-07-13T11:08:14.032" v="386" actId="20577"/>
        <pc:sldMkLst>
          <pc:docMk/>
          <pc:sldMk cId="2596611069" sldId="270"/>
        </pc:sldMkLst>
        <pc:spChg chg="mod">
          <ac:chgData name="Doniyor A. Rakhimov" userId="3c50320e-a365-466d-bd47-32f72d65dab2" providerId="ADAL" clId="{5B41A85E-20AA-448D-BC3B-2EB83C631850}" dt="2026-07-13T11:07:44.744" v="380"/>
          <ac:spMkLst>
            <pc:docMk/>
            <pc:sldMk cId="2596611069" sldId="270"/>
            <ac:spMk id="3" creationId="{FAEDBFAF-79A0-EF69-D502-C350C18C514D}"/>
          </ac:spMkLst>
        </pc:spChg>
        <pc:spChg chg="mod">
          <ac:chgData name="Doniyor A. Rakhimov" userId="3c50320e-a365-466d-bd47-32f72d65dab2" providerId="ADAL" clId="{5B41A85E-20AA-448D-BC3B-2EB83C631850}" dt="2026-07-13T11:08:14.032" v="386" actId="20577"/>
          <ac:spMkLst>
            <pc:docMk/>
            <pc:sldMk cId="2596611069" sldId="270"/>
            <ac:spMk id="6" creationId="{65F7262B-8320-02B8-E591-3FDF98B01D30}"/>
          </ac:spMkLst>
        </pc:spChg>
        <pc:picChg chg="mod">
          <ac:chgData name="Doniyor A. Rakhimov" userId="3c50320e-a365-466d-bd47-32f72d65dab2" providerId="ADAL" clId="{5B41A85E-20AA-448D-BC3B-2EB83C631850}" dt="2026-07-13T09:53:53.652" v="27" actId="14826"/>
          <ac:picMkLst>
            <pc:docMk/>
            <pc:sldMk cId="2596611069" sldId="270"/>
            <ac:picMk id="4" creationId="{2AF15994-4865-4594-933E-23E3C8E5961C}"/>
          </ac:picMkLst>
        </pc:picChg>
      </pc:sldChg>
      <pc:sldChg chg="modSp mod">
        <pc:chgData name="Doniyor A. Rakhimov" userId="3c50320e-a365-466d-bd47-32f72d65dab2" providerId="ADAL" clId="{5B41A85E-20AA-448D-BC3B-2EB83C631850}" dt="2026-07-13T11:29:54.729" v="691" actId="113"/>
        <pc:sldMkLst>
          <pc:docMk/>
          <pc:sldMk cId="3496629541" sldId="271"/>
        </pc:sldMkLst>
        <pc:spChg chg="mod">
          <ac:chgData name="Doniyor A. Rakhimov" userId="3c50320e-a365-466d-bd47-32f72d65dab2" providerId="ADAL" clId="{5B41A85E-20AA-448D-BC3B-2EB83C631850}" dt="2026-07-13T11:10:21.360" v="416"/>
          <ac:spMkLst>
            <pc:docMk/>
            <pc:sldMk cId="3496629541" sldId="271"/>
            <ac:spMk id="5" creationId="{EE61B3C2-1664-0093-A0A8-E1DABC89F3B2}"/>
          </ac:spMkLst>
        </pc:spChg>
        <pc:spChg chg="mod">
          <ac:chgData name="Doniyor A. Rakhimov" userId="3c50320e-a365-466d-bd47-32f72d65dab2" providerId="ADAL" clId="{5B41A85E-20AA-448D-BC3B-2EB83C631850}" dt="2026-07-13T11:29:54.729" v="691" actId="113"/>
          <ac:spMkLst>
            <pc:docMk/>
            <pc:sldMk cId="3496629541" sldId="271"/>
            <ac:spMk id="8" creationId="{362F6B1D-AE3E-87A1-9FA8-AA42498D94B9}"/>
          </ac:spMkLst>
        </pc:spChg>
        <pc:picChg chg="mod">
          <ac:chgData name="Doniyor A. Rakhimov" userId="3c50320e-a365-466d-bd47-32f72d65dab2" providerId="ADAL" clId="{5B41A85E-20AA-448D-BC3B-2EB83C631850}" dt="2026-07-13T09:55:06.377" v="29" actId="14826"/>
          <ac:picMkLst>
            <pc:docMk/>
            <pc:sldMk cId="3496629541" sldId="271"/>
            <ac:picMk id="9" creationId="{2FA14822-F00C-989E-978D-C1C0854FF600}"/>
          </ac:picMkLst>
        </pc:picChg>
      </pc:sldChg>
      <pc:sldChg chg="modSp mod">
        <pc:chgData name="Doniyor A. Rakhimov" userId="3c50320e-a365-466d-bd47-32f72d65dab2" providerId="ADAL" clId="{5B41A85E-20AA-448D-BC3B-2EB83C631850}" dt="2026-07-13T11:12:59.443" v="458" actId="20577"/>
        <pc:sldMkLst>
          <pc:docMk/>
          <pc:sldMk cId="27064934" sldId="272"/>
        </pc:sldMkLst>
        <pc:spChg chg="mod">
          <ac:chgData name="Doniyor A. Rakhimov" userId="3c50320e-a365-466d-bd47-32f72d65dab2" providerId="ADAL" clId="{5B41A85E-20AA-448D-BC3B-2EB83C631850}" dt="2026-07-13T11:11:56.632" v="454" actId="20577"/>
          <ac:spMkLst>
            <pc:docMk/>
            <pc:sldMk cId="27064934" sldId="272"/>
            <ac:spMk id="5" creationId="{44C2EA90-57B5-1079-DB91-F45F808ACCA2}"/>
          </ac:spMkLst>
        </pc:spChg>
        <pc:spChg chg="mod">
          <ac:chgData name="Doniyor A. Rakhimov" userId="3c50320e-a365-466d-bd47-32f72d65dab2" providerId="ADAL" clId="{5B41A85E-20AA-448D-BC3B-2EB83C631850}" dt="2026-07-13T11:12:59.443" v="458" actId="20577"/>
          <ac:spMkLst>
            <pc:docMk/>
            <pc:sldMk cId="27064934" sldId="272"/>
            <ac:spMk id="9" creationId="{F675E7CE-46BD-3741-93A8-37CA2B1EEFCF}"/>
          </ac:spMkLst>
        </pc:spChg>
        <pc:picChg chg="mod">
          <ac:chgData name="Doniyor A. Rakhimov" userId="3c50320e-a365-466d-bd47-32f72d65dab2" providerId="ADAL" clId="{5B41A85E-20AA-448D-BC3B-2EB83C631850}" dt="2026-07-13T09:55:41.453" v="30" actId="14826"/>
          <ac:picMkLst>
            <pc:docMk/>
            <pc:sldMk cId="27064934" sldId="272"/>
            <ac:picMk id="6" creationId="{F7B685F7-5157-A467-84E2-47BF63B7CACD}"/>
          </ac:picMkLst>
        </pc:picChg>
      </pc:sldChg>
      <pc:sldChg chg="modSp mod">
        <pc:chgData name="Doniyor A. Rakhimov" userId="3c50320e-a365-466d-bd47-32f72d65dab2" providerId="ADAL" clId="{5B41A85E-20AA-448D-BC3B-2EB83C631850}" dt="2026-07-13T11:14:25.684" v="480" actId="20577"/>
        <pc:sldMkLst>
          <pc:docMk/>
          <pc:sldMk cId="3480939668" sldId="273"/>
        </pc:sldMkLst>
        <pc:spChg chg="mod">
          <ac:chgData name="Doniyor A. Rakhimov" userId="3c50320e-a365-466d-bd47-32f72d65dab2" providerId="ADAL" clId="{5B41A85E-20AA-448D-BC3B-2EB83C631850}" dt="2026-07-13T11:13:23.354" v="463" actId="113"/>
          <ac:spMkLst>
            <pc:docMk/>
            <pc:sldMk cId="3480939668" sldId="273"/>
            <ac:spMk id="5" creationId="{FAD773BF-0D95-7A3B-38B0-6848F1FDE5A9}"/>
          </ac:spMkLst>
        </pc:spChg>
        <pc:spChg chg="mod">
          <ac:chgData name="Doniyor A. Rakhimov" userId="3c50320e-a365-466d-bd47-32f72d65dab2" providerId="ADAL" clId="{5B41A85E-20AA-448D-BC3B-2EB83C631850}" dt="2026-07-13T11:13:47.919" v="466" actId="113"/>
          <ac:spMkLst>
            <pc:docMk/>
            <pc:sldMk cId="3480939668" sldId="273"/>
            <ac:spMk id="9" creationId="{14435A57-F510-13E9-8339-4418DEAEB37F}"/>
          </ac:spMkLst>
        </pc:spChg>
        <pc:spChg chg="mod">
          <ac:chgData name="Doniyor A. Rakhimov" userId="3c50320e-a365-466d-bd47-32f72d65dab2" providerId="ADAL" clId="{5B41A85E-20AA-448D-BC3B-2EB83C631850}" dt="2026-07-13T11:14:25.684" v="480" actId="20577"/>
          <ac:spMkLst>
            <pc:docMk/>
            <pc:sldMk cId="3480939668" sldId="273"/>
            <ac:spMk id="12" creationId="{2AC1C476-C1B1-AA79-076A-2B6B7044C7AC}"/>
          </ac:spMkLst>
        </pc:spChg>
        <pc:picChg chg="mod">
          <ac:chgData name="Doniyor A. Rakhimov" userId="3c50320e-a365-466d-bd47-32f72d65dab2" providerId="ADAL" clId="{5B41A85E-20AA-448D-BC3B-2EB83C631850}" dt="2026-07-13T09:55:55.611" v="31" actId="14826"/>
          <ac:picMkLst>
            <pc:docMk/>
            <pc:sldMk cId="3480939668" sldId="273"/>
            <ac:picMk id="6" creationId="{BBC10FAF-0F40-80CC-9F50-C74FA51F95DA}"/>
          </ac:picMkLst>
        </pc:picChg>
        <pc:picChg chg="mod">
          <ac:chgData name="Doniyor A. Rakhimov" userId="3c50320e-a365-466d-bd47-32f72d65dab2" providerId="ADAL" clId="{5B41A85E-20AA-448D-BC3B-2EB83C631850}" dt="2026-07-13T09:56:10.586" v="32" actId="14826"/>
          <ac:picMkLst>
            <pc:docMk/>
            <pc:sldMk cId="3480939668" sldId="273"/>
            <ac:picMk id="10" creationId="{240A26BA-3E54-265C-4FBA-EF213FEF9E41}"/>
          </ac:picMkLst>
        </pc:picChg>
      </pc:sldChg>
      <pc:sldChg chg="addSp modSp mod">
        <pc:chgData name="Doniyor A. Rakhimov" userId="3c50320e-a365-466d-bd47-32f72d65dab2" providerId="ADAL" clId="{5B41A85E-20AA-448D-BC3B-2EB83C631850}" dt="2026-07-13T11:24:58.207" v="650"/>
        <pc:sldMkLst>
          <pc:docMk/>
          <pc:sldMk cId="2753387270" sldId="274"/>
        </pc:sldMkLst>
        <pc:spChg chg="mod">
          <ac:chgData name="Doniyor A. Rakhimov" userId="3c50320e-a365-466d-bd47-32f72d65dab2" providerId="ADAL" clId="{5B41A85E-20AA-448D-BC3B-2EB83C631850}" dt="2026-07-13T11:24:58.207" v="650"/>
          <ac:spMkLst>
            <pc:docMk/>
            <pc:sldMk cId="2753387270" sldId="274"/>
            <ac:spMk id="5" creationId="{6A45CA2A-DE30-69C6-8A56-626D7F1E6E8B}"/>
          </ac:spMkLst>
        </pc:spChg>
        <pc:graphicFrameChg chg="add mod">
          <ac:chgData name="Doniyor A. Rakhimov" userId="3c50320e-a365-466d-bd47-32f72d65dab2" providerId="ADAL" clId="{5B41A85E-20AA-448D-BC3B-2EB83C631850}" dt="2026-07-13T11:22:57.969" v="642"/>
          <ac:graphicFrameMkLst>
            <pc:docMk/>
            <pc:sldMk cId="2753387270" sldId="274"/>
            <ac:graphicFrameMk id="2" creationId="{83121C2B-9B93-49AE-66AC-14CDE28E44C3}"/>
          </ac:graphicFrameMkLst>
        </pc:graphicFrameChg>
      </pc:sldChg>
      <pc:sldChg chg="modSp mod">
        <pc:chgData name="Doniyor A. Rakhimov" userId="3c50320e-a365-466d-bd47-32f72d65dab2" providerId="ADAL" clId="{5B41A85E-20AA-448D-BC3B-2EB83C631850}" dt="2026-07-13T11:15:50.775" v="502" actId="113"/>
        <pc:sldMkLst>
          <pc:docMk/>
          <pc:sldMk cId="3837557317" sldId="275"/>
        </pc:sldMkLst>
        <pc:spChg chg="mod">
          <ac:chgData name="Doniyor A. Rakhimov" userId="3c50320e-a365-466d-bd47-32f72d65dab2" providerId="ADAL" clId="{5B41A85E-20AA-448D-BC3B-2EB83C631850}" dt="2026-07-13T11:15:50.775" v="502" actId="113"/>
          <ac:spMkLst>
            <pc:docMk/>
            <pc:sldMk cId="3837557317" sldId="275"/>
            <ac:spMk id="8" creationId="{4BEB4DC5-2026-135C-C7D0-5C8CF2B08F34}"/>
          </ac:spMkLst>
        </pc:spChg>
      </pc:sldChg>
      <pc:sldChg chg="modSp mod">
        <pc:chgData name="Doniyor A. Rakhimov" userId="3c50320e-a365-466d-bd47-32f72d65dab2" providerId="ADAL" clId="{5B41A85E-20AA-448D-BC3B-2EB83C631850}" dt="2026-07-13T11:20:51.411" v="573" actId="403"/>
        <pc:sldMkLst>
          <pc:docMk/>
          <pc:sldMk cId="666124381" sldId="276"/>
        </pc:sldMkLst>
        <pc:spChg chg="mod">
          <ac:chgData name="Doniyor A. Rakhimov" userId="3c50320e-a365-466d-bd47-32f72d65dab2" providerId="ADAL" clId="{5B41A85E-20AA-448D-BC3B-2EB83C631850}" dt="2026-07-13T11:16:09.614" v="503"/>
          <ac:spMkLst>
            <pc:docMk/>
            <pc:sldMk cId="666124381" sldId="276"/>
            <ac:spMk id="5" creationId="{94E72E37-2126-51F6-FB24-173FB3A8079C}"/>
          </ac:spMkLst>
        </pc:spChg>
        <pc:spChg chg="mod">
          <ac:chgData name="Doniyor A. Rakhimov" userId="3c50320e-a365-466d-bd47-32f72d65dab2" providerId="ADAL" clId="{5B41A85E-20AA-448D-BC3B-2EB83C631850}" dt="2026-07-13T11:20:51.411" v="573" actId="403"/>
          <ac:spMkLst>
            <pc:docMk/>
            <pc:sldMk cId="666124381" sldId="276"/>
            <ac:spMk id="9" creationId="{7D7BA60C-8F01-6E33-A6D1-FB6C1CA0EA34}"/>
          </ac:spMkLst>
        </pc:spChg>
        <pc:spChg chg="mod">
          <ac:chgData name="Doniyor A. Rakhimov" userId="3c50320e-a365-466d-bd47-32f72d65dab2" providerId="ADAL" clId="{5B41A85E-20AA-448D-BC3B-2EB83C631850}" dt="2026-07-13T11:20:48.004" v="572" actId="403"/>
          <ac:spMkLst>
            <pc:docMk/>
            <pc:sldMk cId="666124381" sldId="276"/>
            <ac:spMk id="12" creationId="{44E72D7D-23F8-65D5-7B34-253A9C8124B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C205341-E47E-4908-AEF6-EEF05A968BDB}" type="datetimeFigureOut">
              <a:rPr lang="ru-RU" smtClean="0"/>
              <a:t>13.07.2026</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7A4ADC-7E43-40B3-BE38-674541F0ADB7}" type="slidenum">
              <a:rPr lang="ru-RU" smtClean="0"/>
              <a:t>‹#›</a:t>
            </a:fld>
            <a:endParaRPr lang="ru-RU"/>
          </a:p>
        </p:txBody>
      </p:sp>
    </p:spTree>
    <p:extLst>
      <p:ext uri="{BB962C8B-B14F-4D97-AF65-F5344CB8AC3E}">
        <p14:creationId xmlns:p14="http://schemas.microsoft.com/office/powerpoint/2010/main" val="22892734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6D2BE6D-832B-D06F-5F9A-971C462F41AF}"/>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57AB9DCE-84C0-10EA-3455-389BCBD5305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9593E5ED-3920-07B8-599B-626169E2F21E}"/>
              </a:ext>
            </a:extLst>
          </p:cNvPr>
          <p:cNvSpPr>
            <a:spLocks noGrp="1"/>
          </p:cNvSpPr>
          <p:nvPr>
            <p:ph type="dt" sz="half" idx="10"/>
          </p:nvPr>
        </p:nvSpPr>
        <p:spPr/>
        <p:txBody>
          <a:bodyPr/>
          <a:lstStyle/>
          <a:p>
            <a:fld id="{5FE59125-F900-48FF-82B3-9A7EE456DF49}" type="datetimeFigureOut">
              <a:rPr lang="ru-RU" smtClean="0"/>
              <a:t>13.07.2026</a:t>
            </a:fld>
            <a:endParaRPr lang="ru-RU"/>
          </a:p>
        </p:txBody>
      </p:sp>
      <p:sp>
        <p:nvSpPr>
          <p:cNvPr id="5" name="Нижний колонтитул 4">
            <a:extLst>
              <a:ext uri="{FF2B5EF4-FFF2-40B4-BE49-F238E27FC236}">
                <a16:creationId xmlns:a16="http://schemas.microsoft.com/office/drawing/2014/main" id="{42938D35-B1E6-59E8-E5FC-0BA261828D7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9A9CC2E4-9C35-E14D-B102-5615EE76A73D}"/>
              </a:ext>
            </a:extLst>
          </p:cNvPr>
          <p:cNvSpPr>
            <a:spLocks noGrp="1"/>
          </p:cNvSpPr>
          <p:nvPr>
            <p:ph type="sldNum" sz="quarter" idx="12"/>
          </p:nvPr>
        </p:nvSpPr>
        <p:spPr/>
        <p:txBody>
          <a:bodyPr/>
          <a:lstStyle/>
          <a:p>
            <a:fld id="{DA3BD3F3-D7AA-4BB3-8EE0-25FEA1E25F12}" type="slidenum">
              <a:rPr lang="ru-RU" smtClean="0"/>
              <a:t>‹#›</a:t>
            </a:fld>
            <a:endParaRPr lang="ru-RU"/>
          </a:p>
        </p:txBody>
      </p:sp>
    </p:spTree>
    <p:extLst>
      <p:ext uri="{BB962C8B-B14F-4D97-AF65-F5344CB8AC3E}">
        <p14:creationId xmlns:p14="http://schemas.microsoft.com/office/powerpoint/2010/main" val="16534945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F10CD8F-9D59-7DFC-8C00-53F6DFB3F855}"/>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70DAA18C-402D-B322-32BC-F929C920AABA}"/>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464B73A0-C07C-431B-B166-33CC7D496C7B}"/>
              </a:ext>
            </a:extLst>
          </p:cNvPr>
          <p:cNvSpPr>
            <a:spLocks noGrp="1"/>
          </p:cNvSpPr>
          <p:nvPr>
            <p:ph type="dt" sz="half" idx="10"/>
          </p:nvPr>
        </p:nvSpPr>
        <p:spPr/>
        <p:txBody>
          <a:bodyPr/>
          <a:lstStyle/>
          <a:p>
            <a:fld id="{5FE59125-F900-48FF-82B3-9A7EE456DF49}" type="datetimeFigureOut">
              <a:rPr lang="ru-RU" smtClean="0"/>
              <a:t>13.07.2026</a:t>
            </a:fld>
            <a:endParaRPr lang="ru-RU"/>
          </a:p>
        </p:txBody>
      </p:sp>
      <p:sp>
        <p:nvSpPr>
          <p:cNvPr id="5" name="Нижний колонтитул 4">
            <a:extLst>
              <a:ext uri="{FF2B5EF4-FFF2-40B4-BE49-F238E27FC236}">
                <a16:creationId xmlns:a16="http://schemas.microsoft.com/office/drawing/2014/main" id="{A01D4672-F066-AAAD-9B11-0B8717AE67EA}"/>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F8A562B8-D7BA-84CC-4B9F-D767DF9A8E53}"/>
              </a:ext>
            </a:extLst>
          </p:cNvPr>
          <p:cNvSpPr>
            <a:spLocks noGrp="1"/>
          </p:cNvSpPr>
          <p:nvPr>
            <p:ph type="sldNum" sz="quarter" idx="12"/>
          </p:nvPr>
        </p:nvSpPr>
        <p:spPr/>
        <p:txBody>
          <a:bodyPr/>
          <a:lstStyle/>
          <a:p>
            <a:fld id="{DA3BD3F3-D7AA-4BB3-8EE0-25FEA1E25F12}" type="slidenum">
              <a:rPr lang="ru-RU" smtClean="0"/>
              <a:t>‹#›</a:t>
            </a:fld>
            <a:endParaRPr lang="ru-RU"/>
          </a:p>
        </p:txBody>
      </p:sp>
    </p:spTree>
    <p:extLst>
      <p:ext uri="{BB962C8B-B14F-4D97-AF65-F5344CB8AC3E}">
        <p14:creationId xmlns:p14="http://schemas.microsoft.com/office/powerpoint/2010/main" val="4057609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409CA63B-F6E3-9E8A-35B2-BF17B5C6E407}"/>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B4896924-DAD2-BC25-A755-04FE6BA6734B}"/>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F00BD616-B4F5-F211-4B8D-5692978281E2}"/>
              </a:ext>
            </a:extLst>
          </p:cNvPr>
          <p:cNvSpPr>
            <a:spLocks noGrp="1"/>
          </p:cNvSpPr>
          <p:nvPr>
            <p:ph type="dt" sz="half" idx="10"/>
          </p:nvPr>
        </p:nvSpPr>
        <p:spPr/>
        <p:txBody>
          <a:bodyPr/>
          <a:lstStyle/>
          <a:p>
            <a:fld id="{5FE59125-F900-48FF-82B3-9A7EE456DF49}" type="datetimeFigureOut">
              <a:rPr lang="ru-RU" smtClean="0"/>
              <a:t>13.07.2026</a:t>
            </a:fld>
            <a:endParaRPr lang="ru-RU"/>
          </a:p>
        </p:txBody>
      </p:sp>
      <p:sp>
        <p:nvSpPr>
          <p:cNvPr id="5" name="Нижний колонтитул 4">
            <a:extLst>
              <a:ext uri="{FF2B5EF4-FFF2-40B4-BE49-F238E27FC236}">
                <a16:creationId xmlns:a16="http://schemas.microsoft.com/office/drawing/2014/main" id="{EE592A01-0E65-E54B-80B4-EB075BDFE95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798C45F2-548E-EFAB-62E1-9316CCB09DCE}"/>
              </a:ext>
            </a:extLst>
          </p:cNvPr>
          <p:cNvSpPr>
            <a:spLocks noGrp="1"/>
          </p:cNvSpPr>
          <p:nvPr>
            <p:ph type="sldNum" sz="quarter" idx="12"/>
          </p:nvPr>
        </p:nvSpPr>
        <p:spPr/>
        <p:txBody>
          <a:bodyPr/>
          <a:lstStyle/>
          <a:p>
            <a:fld id="{DA3BD3F3-D7AA-4BB3-8EE0-25FEA1E25F12}" type="slidenum">
              <a:rPr lang="ru-RU" smtClean="0"/>
              <a:t>‹#›</a:t>
            </a:fld>
            <a:endParaRPr lang="ru-RU"/>
          </a:p>
        </p:txBody>
      </p:sp>
    </p:spTree>
    <p:extLst>
      <p:ext uri="{BB962C8B-B14F-4D97-AF65-F5344CB8AC3E}">
        <p14:creationId xmlns:p14="http://schemas.microsoft.com/office/powerpoint/2010/main" val="22853616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39C3DE5-D780-96B5-1E23-EF76EC2730E0}"/>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F30220A4-463F-A4D0-7ADA-D751B09A7FB8}"/>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26705D47-C59C-4D32-FAAC-ED921516C8BA}"/>
              </a:ext>
            </a:extLst>
          </p:cNvPr>
          <p:cNvSpPr>
            <a:spLocks noGrp="1"/>
          </p:cNvSpPr>
          <p:nvPr>
            <p:ph type="dt" sz="half" idx="10"/>
          </p:nvPr>
        </p:nvSpPr>
        <p:spPr/>
        <p:txBody>
          <a:bodyPr/>
          <a:lstStyle/>
          <a:p>
            <a:fld id="{5FE59125-F900-48FF-82B3-9A7EE456DF49}" type="datetimeFigureOut">
              <a:rPr lang="ru-RU" smtClean="0"/>
              <a:t>13.07.2026</a:t>
            </a:fld>
            <a:endParaRPr lang="ru-RU"/>
          </a:p>
        </p:txBody>
      </p:sp>
      <p:sp>
        <p:nvSpPr>
          <p:cNvPr id="5" name="Нижний колонтитул 4">
            <a:extLst>
              <a:ext uri="{FF2B5EF4-FFF2-40B4-BE49-F238E27FC236}">
                <a16:creationId xmlns:a16="http://schemas.microsoft.com/office/drawing/2014/main" id="{7688AE7A-A3EC-CCF6-0223-9CB2275A45A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5CD81F59-EF2E-FD76-7C7C-9532921C4D7E}"/>
              </a:ext>
            </a:extLst>
          </p:cNvPr>
          <p:cNvSpPr>
            <a:spLocks noGrp="1"/>
          </p:cNvSpPr>
          <p:nvPr>
            <p:ph type="sldNum" sz="quarter" idx="12"/>
          </p:nvPr>
        </p:nvSpPr>
        <p:spPr/>
        <p:txBody>
          <a:bodyPr/>
          <a:lstStyle/>
          <a:p>
            <a:fld id="{DA3BD3F3-D7AA-4BB3-8EE0-25FEA1E25F12}" type="slidenum">
              <a:rPr lang="ru-RU" smtClean="0"/>
              <a:t>‹#›</a:t>
            </a:fld>
            <a:endParaRPr lang="ru-RU"/>
          </a:p>
        </p:txBody>
      </p:sp>
    </p:spTree>
    <p:extLst>
      <p:ext uri="{BB962C8B-B14F-4D97-AF65-F5344CB8AC3E}">
        <p14:creationId xmlns:p14="http://schemas.microsoft.com/office/powerpoint/2010/main" val="15943836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12E1893-BB01-D360-A155-6AF81A70DA38}"/>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F609B024-56C8-6CB7-9195-02507A4FDF9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B0E432B4-0A93-D529-3856-E5E91907B0F6}"/>
              </a:ext>
            </a:extLst>
          </p:cNvPr>
          <p:cNvSpPr>
            <a:spLocks noGrp="1"/>
          </p:cNvSpPr>
          <p:nvPr>
            <p:ph type="dt" sz="half" idx="10"/>
          </p:nvPr>
        </p:nvSpPr>
        <p:spPr/>
        <p:txBody>
          <a:bodyPr/>
          <a:lstStyle/>
          <a:p>
            <a:fld id="{5FE59125-F900-48FF-82B3-9A7EE456DF49}" type="datetimeFigureOut">
              <a:rPr lang="ru-RU" smtClean="0"/>
              <a:t>13.07.2026</a:t>
            </a:fld>
            <a:endParaRPr lang="ru-RU"/>
          </a:p>
        </p:txBody>
      </p:sp>
      <p:sp>
        <p:nvSpPr>
          <p:cNvPr id="5" name="Нижний колонтитул 4">
            <a:extLst>
              <a:ext uri="{FF2B5EF4-FFF2-40B4-BE49-F238E27FC236}">
                <a16:creationId xmlns:a16="http://schemas.microsoft.com/office/drawing/2014/main" id="{8AFD9E44-4207-61F0-9BAB-A3967DA55A61}"/>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0A40F463-578C-11EC-A74E-B4EB62318975}"/>
              </a:ext>
            </a:extLst>
          </p:cNvPr>
          <p:cNvSpPr>
            <a:spLocks noGrp="1"/>
          </p:cNvSpPr>
          <p:nvPr>
            <p:ph type="sldNum" sz="quarter" idx="12"/>
          </p:nvPr>
        </p:nvSpPr>
        <p:spPr/>
        <p:txBody>
          <a:bodyPr/>
          <a:lstStyle/>
          <a:p>
            <a:fld id="{DA3BD3F3-D7AA-4BB3-8EE0-25FEA1E25F12}" type="slidenum">
              <a:rPr lang="ru-RU" smtClean="0"/>
              <a:t>‹#›</a:t>
            </a:fld>
            <a:endParaRPr lang="ru-RU"/>
          </a:p>
        </p:txBody>
      </p:sp>
    </p:spTree>
    <p:extLst>
      <p:ext uri="{BB962C8B-B14F-4D97-AF65-F5344CB8AC3E}">
        <p14:creationId xmlns:p14="http://schemas.microsoft.com/office/powerpoint/2010/main" val="40961128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DD3C2E3-0A29-6F42-BD79-CE03EAF2E46D}"/>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9AB9752B-46EE-CE6F-67A2-0B238593817A}"/>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DA20B5DD-A74D-215C-B444-84D2D1207284}"/>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5514F9E3-DFF4-F0C7-6892-8EFB87C1BBB6}"/>
              </a:ext>
            </a:extLst>
          </p:cNvPr>
          <p:cNvSpPr>
            <a:spLocks noGrp="1"/>
          </p:cNvSpPr>
          <p:nvPr>
            <p:ph type="dt" sz="half" idx="10"/>
          </p:nvPr>
        </p:nvSpPr>
        <p:spPr/>
        <p:txBody>
          <a:bodyPr/>
          <a:lstStyle/>
          <a:p>
            <a:fld id="{5FE59125-F900-48FF-82B3-9A7EE456DF49}" type="datetimeFigureOut">
              <a:rPr lang="ru-RU" smtClean="0"/>
              <a:t>13.07.2026</a:t>
            </a:fld>
            <a:endParaRPr lang="ru-RU"/>
          </a:p>
        </p:txBody>
      </p:sp>
      <p:sp>
        <p:nvSpPr>
          <p:cNvPr id="6" name="Нижний колонтитул 5">
            <a:extLst>
              <a:ext uri="{FF2B5EF4-FFF2-40B4-BE49-F238E27FC236}">
                <a16:creationId xmlns:a16="http://schemas.microsoft.com/office/drawing/2014/main" id="{01698AE8-D34E-9D9D-3FFB-324CC283D57C}"/>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CE370793-1831-F944-EC1E-3132295B7B5C}"/>
              </a:ext>
            </a:extLst>
          </p:cNvPr>
          <p:cNvSpPr>
            <a:spLocks noGrp="1"/>
          </p:cNvSpPr>
          <p:nvPr>
            <p:ph type="sldNum" sz="quarter" idx="12"/>
          </p:nvPr>
        </p:nvSpPr>
        <p:spPr/>
        <p:txBody>
          <a:bodyPr/>
          <a:lstStyle/>
          <a:p>
            <a:fld id="{DA3BD3F3-D7AA-4BB3-8EE0-25FEA1E25F12}" type="slidenum">
              <a:rPr lang="ru-RU" smtClean="0"/>
              <a:t>‹#›</a:t>
            </a:fld>
            <a:endParaRPr lang="ru-RU"/>
          </a:p>
        </p:txBody>
      </p:sp>
    </p:spTree>
    <p:extLst>
      <p:ext uri="{BB962C8B-B14F-4D97-AF65-F5344CB8AC3E}">
        <p14:creationId xmlns:p14="http://schemas.microsoft.com/office/powerpoint/2010/main" val="14728868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F7A76BE-67D5-E3B1-01E5-C24EA63F70E3}"/>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6084F42B-7130-719B-A5BF-B49339F6024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B2EBBA65-E31E-F198-E60C-3481D66FDCC5}"/>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79126F0C-93D7-477A-7110-8BAEF32E70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F9DCFE4E-1449-F66B-5640-0ED5CC28E898}"/>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AED2A04A-5E8F-F420-1A56-920A47C745B5}"/>
              </a:ext>
            </a:extLst>
          </p:cNvPr>
          <p:cNvSpPr>
            <a:spLocks noGrp="1"/>
          </p:cNvSpPr>
          <p:nvPr>
            <p:ph type="dt" sz="half" idx="10"/>
          </p:nvPr>
        </p:nvSpPr>
        <p:spPr/>
        <p:txBody>
          <a:bodyPr/>
          <a:lstStyle/>
          <a:p>
            <a:fld id="{5FE59125-F900-48FF-82B3-9A7EE456DF49}" type="datetimeFigureOut">
              <a:rPr lang="ru-RU" smtClean="0"/>
              <a:t>13.07.2026</a:t>
            </a:fld>
            <a:endParaRPr lang="ru-RU"/>
          </a:p>
        </p:txBody>
      </p:sp>
      <p:sp>
        <p:nvSpPr>
          <p:cNvPr id="8" name="Нижний колонтитул 7">
            <a:extLst>
              <a:ext uri="{FF2B5EF4-FFF2-40B4-BE49-F238E27FC236}">
                <a16:creationId xmlns:a16="http://schemas.microsoft.com/office/drawing/2014/main" id="{FFFD3607-927D-89DF-4044-466CC94DA393}"/>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C6ABE657-6AEA-4D1E-CB69-A7B3C879E9C4}"/>
              </a:ext>
            </a:extLst>
          </p:cNvPr>
          <p:cNvSpPr>
            <a:spLocks noGrp="1"/>
          </p:cNvSpPr>
          <p:nvPr>
            <p:ph type="sldNum" sz="quarter" idx="12"/>
          </p:nvPr>
        </p:nvSpPr>
        <p:spPr/>
        <p:txBody>
          <a:bodyPr/>
          <a:lstStyle/>
          <a:p>
            <a:fld id="{DA3BD3F3-D7AA-4BB3-8EE0-25FEA1E25F12}" type="slidenum">
              <a:rPr lang="ru-RU" smtClean="0"/>
              <a:t>‹#›</a:t>
            </a:fld>
            <a:endParaRPr lang="ru-RU"/>
          </a:p>
        </p:txBody>
      </p:sp>
    </p:spTree>
    <p:extLst>
      <p:ext uri="{BB962C8B-B14F-4D97-AF65-F5344CB8AC3E}">
        <p14:creationId xmlns:p14="http://schemas.microsoft.com/office/powerpoint/2010/main" val="22869600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7BFDD9-4081-A462-A37E-8FD72A6341A1}"/>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F580325B-83A5-B877-6410-67F38FAE88B9}"/>
              </a:ext>
            </a:extLst>
          </p:cNvPr>
          <p:cNvSpPr>
            <a:spLocks noGrp="1"/>
          </p:cNvSpPr>
          <p:nvPr>
            <p:ph type="dt" sz="half" idx="10"/>
          </p:nvPr>
        </p:nvSpPr>
        <p:spPr/>
        <p:txBody>
          <a:bodyPr/>
          <a:lstStyle/>
          <a:p>
            <a:fld id="{5FE59125-F900-48FF-82B3-9A7EE456DF49}" type="datetimeFigureOut">
              <a:rPr lang="ru-RU" smtClean="0"/>
              <a:t>13.07.2026</a:t>
            </a:fld>
            <a:endParaRPr lang="ru-RU"/>
          </a:p>
        </p:txBody>
      </p:sp>
      <p:sp>
        <p:nvSpPr>
          <p:cNvPr id="4" name="Нижний колонтитул 3">
            <a:extLst>
              <a:ext uri="{FF2B5EF4-FFF2-40B4-BE49-F238E27FC236}">
                <a16:creationId xmlns:a16="http://schemas.microsoft.com/office/drawing/2014/main" id="{195ED0D9-822B-5384-B7F3-00A7745E9F1E}"/>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854F5477-3CA4-DBC8-F670-679AB54F5D09}"/>
              </a:ext>
            </a:extLst>
          </p:cNvPr>
          <p:cNvSpPr>
            <a:spLocks noGrp="1"/>
          </p:cNvSpPr>
          <p:nvPr>
            <p:ph type="sldNum" sz="quarter" idx="12"/>
          </p:nvPr>
        </p:nvSpPr>
        <p:spPr/>
        <p:txBody>
          <a:bodyPr/>
          <a:lstStyle/>
          <a:p>
            <a:fld id="{DA3BD3F3-D7AA-4BB3-8EE0-25FEA1E25F12}" type="slidenum">
              <a:rPr lang="ru-RU" smtClean="0"/>
              <a:t>‹#›</a:t>
            </a:fld>
            <a:endParaRPr lang="ru-RU"/>
          </a:p>
        </p:txBody>
      </p:sp>
    </p:spTree>
    <p:extLst>
      <p:ext uri="{BB962C8B-B14F-4D97-AF65-F5344CB8AC3E}">
        <p14:creationId xmlns:p14="http://schemas.microsoft.com/office/powerpoint/2010/main" val="3104219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4765C3C1-0666-467F-5BAC-68C28CA57E7B}"/>
              </a:ext>
            </a:extLst>
          </p:cNvPr>
          <p:cNvSpPr>
            <a:spLocks noGrp="1"/>
          </p:cNvSpPr>
          <p:nvPr>
            <p:ph type="dt" sz="half" idx="10"/>
          </p:nvPr>
        </p:nvSpPr>
        <p:spPr/>
        <p:txBody>
          <a:bodyPr/>
          <a:lstStyle/>
          <a:p>
            <a:fld id="{5FE59125-F900-48FF-82B3-9A7EE456DF49}" type="datetimeFigureOut">
              <a:rPr lang="ru-RU" smtClean="0"/>
              <a:t>13.07.2026</a:t>
            </a:fld>
            <a:endParaRPr lang="ru-RU"/>
          </a:p>
        </p:txBody>
      </p:sp>
      <p:sp>
        <p:nvSpPr>
          <p:cNvPr id="3" name="Нижний колонтитул 2">
            <a:extLst>
              <a:ext uri="{FF2B5EF4-FFF2-40B4-BE49-F238E27FC236}">
                <a16:creationId xmlns:a16="http://schemas.microsoft.com/office/drawing/2014/main" id="{49A9F481-95CE-BB0D-38EB-ED881DEBD71D}"/>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F0686585-F2C0-2197-F30D-F933FEBD7763}"/>
              </a:ext>
            </a:extLst>
          </p:cNvPr>
          <p:cNvSpPr>
            <a:spLocks noGrp="1"/>
          </p:cNvSpPr>
          <p:nvPr>
            <p:ph type="sldNum" sz="quarter" idx="12"/>
          </p:nvPr>
        </p:nvSpPr>
        <p:spPr/>
        <p:txBody>
          <a:bodyPr/>
          <a:lstStyle/>
          <a:p>
            <a:fld id="{DA3BD3F3-D7AA-4BB3-8EE0-25FEA1E25F12}" type="slidenum">
              <a:rPr lang="ru-RU" smtClean="0"/>
              <a:t>‹#›</a:t>
            </a:fld>
            <a:endParaRPr lang="ru-RU"/>
          </a:p>
        </p:txBody>
      </p:sp>
    </p:spTree>
    <p:extLst>
      <p:ext uri="{BB962C8B-B14F-4D97-AF65-F5344CB8AC3E}">
        <p14:creationId xmlns:p14="http://schemas.microsoft.com/office/powerpoint/2010/main" val="21926519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C70644E-170D-598B-CBE8-0D10812F499F}"/>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786537F5-4C94-F672-3C69-C02C34711A8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D1A6E381-8738-B551-A4CE-4327DCB16E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E4990E16-AD31-89F3-2BA1-4F47CB7B2157}"/>
              </a:ext>
            </a:extLst>
          </p:cNvPr>
          <p:cNvSpPr>
            <a:spLocks noGrp="1"/>
          </p:cNvSpPr>
          <p:nvPr>
            <p:ph type="dt" sz="half" idx="10"/>
          </p:nvPr>
        </p:nvSpPr>
        <p:spPr/>
        <p:txBody>
          <a:bodyPr/>
          <a:lstStyle/>
          <a:p>
            <a:fld id="{5FE59125-F900-48FF-82B3-9A7EE456DF49}" type="datetimeFigureOut">
              <a:rPr lang="ru-RU" smtClean="0"/>
              <a:t>13.07.2026</a:t>
            </a:fld>
            <a:endParaRPr lang="ru-RU"/>
          </a:p>
        </p:txBody>
      </p:sp>
      <p:sp>
        <p:nvSpPr>
          <p:cNvPr id="6" name="Нижний колонтитул 5">
            <a:extLst>
              <a:ext uri="{FF2B5EF4-FFF2-40B4-BE49-F238E27FC236}">
                <a16:creationId xmlns:a16="http://schemas.microsoft.com/office/drawing/2014/main" id="{A2C84327-EFD7-901A-DB40-895120F456C2}"/>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BAAC0DD3-CE89-F950-612A-14D32E590330}"/>
              </a:ext>
            </a:extLst>
          </p:cNvPr>
          <p:cNvSpPr>
            <a:spLocks noGrp="1"/>
          </p:cNvSpPr>
          <p:nvPr>
            <p:ph type="sldNum" sz="quarter" idx="12"/>
          </p:nvPr>
        </p:nvSpPr>
        <p:spPr/>
        <p:txBody>
          <a:bodyPr/>
          <a:lstStyle/>
          <a:p>
            <a:fld id="{DA3BD3F3-D7AA-4BB3-8EE0-25FEA1E25F12}" type="slidenum">
              <a:rPr lang="ru-RU" smtClean="0"/>
              <a:t>‹#›</a:t>
            </a:fld>
            <a:endParaRPr lang="ru-RU"/>
          </a:p>
        </p:txBody>
      </p:sp>
    </p:spTree>
    <p:extLst>
      <p:ext uri="{BB962C8B-B14F-4D97-AF65-F5344CB8AC3E}">
        <p14:creationId xmlns:p14="http://schemas.microsoft.com/office/powerpoint/2010/main" val="2661840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98BDB0B-AFC9-1CA3-90F6-5554A3667932}"/>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BCEB57D3-B1FB-E351-43E7-787D7E113B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83F0EA92-8F6A-0932-9AF8-C13B9183DB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37B88D53-3250-21DD-619D-F03D45A79C83}"/>
              </a:ext>
            </a:extLst>
          </p:cNvPr>
          <p:cNvSpPr>
            <a:spLocks noGrp="1"/>
          </p:cNvSpPr>
          <p:nvPr>
            <p:ph type="dt" sz="half" idx="10"/>
          </p:nvPr>
        </p:nvSpPr>
        <p:spPr/>
        <p:txBody>
          <a:bodyPr/>
          <a:lstStyle/>
          <a:p>
            <a:fld id="{5FE59125-F900-48FF-82B3-9A7EE456DF49}" type="datetimeFigureOut">
              <a:rPr lang="ru-RU" smtClean="0"/>
              <a:t>13.07.2026</a:t>
            </a:fld>
            <a:endParaRPr lang="ru-RU"/>
          </a:p>
        </p:txBody>
      </p:sp>
      <p:sp>
        <p:nvSpPr>
          <p:cNvPr id="6" name="Нижний колонтитул 5">
            <a:extLst>
              <a:ext uri="{FF2B5EF4-FFF2-40B4-BE49-F238E27FC236}">
                <a16:creationId xmlns:a16="http://schemas.microsoft.com/office/drawing/2014/main" id="{C9E6AE77-302F-9D11-23FC-07C5DBFDAD68}"/>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ED8EE511-639C-616A-01DE-63DEE4A82A17}"/>
              </a:ext>
            </a:extLst>
          </p:cNvPr>
          <p:cNvSpPr>
            <a:spLocks noGrp="1"/>
          </p:cNvSpPr>
          <p:nvPr>
            <p:ph type="sldNum" sz="quarter" idx="12"/>
          </p:nvPr>
        </p:nvSpPr>
        <p:spPr/>
        <p:txBody>
          <a:bodyPr/>
          <a:lstStyle/>
          <a:p>
            <a:fld id="{DA3BD3F3-D7AA-4BB3-8EE0-25FEA1E25F12}" type="slidenum">
              <a:rPr lang="ru-RU" smtClean="0"/>
              <a:t>‹#›</a:t>
            </a:fld>
            <a:endParaRPr lang="ru-RU"/>
          </a:p>
        </p:txBody>
      </p:sp>
    </p:spTree>
    <p:extLst>
      <p:ext uri="{BB962C8B-B14F-4D97-AF65-F5344CB8AC3E}">
        <p14:creationId xmlns:p14="http://schemas.microsoft.com/office/powerpoint/2010/main" val="35339750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F701E6F-5E9D-816E-1119-501B7C31F45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4BA20BDD-63BE-2610-DED1-A996DDA44C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F6340B48-BEA7-46E5-C548-BC52092996E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FE59125-F900-48FF-82B3-9A7EE456DF49}" type="datetimeFigureOut">
              <a:rPr lang="ru-RU" smtClean="0"/>
              <a:t>13.07.2026</a:t>
            </a:fld>
            <a:endParaRPr lang="ru-RU"/>
          </a:p>
        </p:txBody>
      </p:sp>
      <p:sp>
        <p:nvSpPr>
          <p:cNvPr id="5" name="Нижний колонтитул 4">
            <a:extLst>
              <a:ext uri="{FF2B5EF4-FFF2-40B4-BE49-F238E27FC236}">
                <a16:creationId xmlns:a16="http://schemas.microsoft.com/office/drawing/2014/main" id="{0B6DD041-1C88-19B0-F274-CE539C84B0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ru-RU"/>
          </a:p>
        </p:txBody>
      </p:sp>
      <p:sp>
        <p:nvSpPr>
          <p:cNvPr id="6" name="Номер слайда 5">
            <a:extLst>
              <a:ext uri="{FF2B5EF4-FFF2-40B4-BE49-F238E27FC236}">
                <a16:creationId xmlns:a16="http://schemas.microsoft.com/office/drawing/2014/main" id="{906EC8B2-4639-C8D4-0763-6EBFA2D48E6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A3BD3F3-D7AA-4BB3-8EE0-25FEA1E25F12}" type="slidenum">
              <a:rPr lang="ru-RU" smtClean="0"/>
              <a:t>‹#›</a:t>
            </a:fld>
            <a:endParaRPr lang="ru-RU"/>
          </a:p>
        </p:txBody>
      </p:sp>
    </p:spTree>
    <p:extLst>
      <p:ext uri="{BB962C8B-B14F-4D97-AF65-F5344CB8AC3E}">
        <p14:creationId xmlns:p14="http://schemas.microsoft.com/office/powerpoint/2010/main" val="18259869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1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19.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19.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23.png"/></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8D8FE20-BB9B-8D61-D0B6-7F8CC5F07426}"/>
              </a:ext>
            </a:extLst>
          </p:cNvPr>
          <p:cNvSpPr>
            <a:spLocks noGrp="1"/>
          </p:cNvSpPr>
          <p:nvPr>
            <p:ph type="ctrTitle"/>
          </p:nvPr>
        </p:nvSpPr>
        <p:spPr/>
        <p:txBody>
          <a:bodyPr/>
          <a:lstStyle/>
          <a:p>
            <a:endParaRPr lang="ru-RU"/>
          </a:p>
        </p:txBody>
      </p:sp>
      <p:sp>
        <p:nvSpPr>
          <p:cNvPr id="3" name="Подзаголовок 2">
            <a:extLst>
              <a:ext uri="{FF2B5EF4-FFF2-40B4-BE49-F238E27FC236}">
                <a16:creationId xmlns:a16="http://schemas.microsoft.com/office/drawing/2014/main" id="{9B47FFFD-EC34-38F5-61A1-8B345B64D20A}"/>
              </a:ext>
            </a:extLst>
          </p:cNvPr>
          <p:cNvSpPr>
            <a:spLocks noGrp="1"/>
          </p:cNvSpPr>
          <p:nvPr>
            <p:ph type="subTitle" idx="1"/>
          </p:nvPr>
        </p:nvSpPr>
        <p:spPr/>
        <p:txBody>
          <a:bodyPr/>
          <a:lstStyle/>
          <a:p>
            <a:endParaRPr lang="ru-RU"/>
          </a:p>
        </p:txBody>
      </p:sp>
      <p:pic>
        <p:nvPicPr>
          <p:cNvPr id="5" name="Рисунок 4">
            <a:extLst>
              <a:ext uri="{FF2B5EF4-FFF2-40B4-BE49-F238E27FC236}">
                <a16:creationId xmlns:a16="http://schemas.microsoft.com/office/drawing/2014/main" id="{D3161556-96EF-1592-F69A-0511B5DBF641}"/>
              </a:ext>
            </a:extLst>
          </p:cNvPr>
          <p:cNvPicPr>
            <a:picLocks noChangeAspect="1"/>
          </p:cNvPicPr>
          <p:nvPr/>
        </p:nvPicPr>
        <p:blipFill>
          <a:blip r:embed="rId2"/>
          <a:stretch>
            <a:fillRect/>
          </a:stretch>
        </p:blipFill>
        <p:spPr>
          <a:xfrm>
            <a:off x="0" y="0"/>
            <a:ext cx="12192000" cy="6857999"/>
          </a:xfrm>
          <a:prstGeom prst="rect">
            <a:avLst/>
          </a:prstGeom>
        </p:spPr>
      </p:pic>
      <p:pic>
        <p:nvPicPr>
          <p:cNvPr id="7" name="Рисунок 6">
            <a:extLst>
              <a:ext uri="{FF2B5EF4-FFF2-40B4-BE49-F238E27FC236}">
                <a16:creationId xmlns:a16="http://schemas.microsoft.com/office/drawing/2014/main" id="{D67ABC02-9A34-17A7-6622-F8F90CC7EA77}"/>
              </a:ext>
            </a:extLst>
          </p:cNvPr>
          <p:cNvPicPr>
            <a:picLocks noChangeAspect="1"/>
          </p:cNvPicPr>
          <p:nvPr/>
        </p:nvPicPr>
        <p:blipFill>
          <a:blip r:embed="rId3"/>
          <a:stretch>
            <a:fillRect/>
          </a:stretch>
        </p:blipFill>
        <p:spPr>
          <a:xfrm>
            <a:off x="8902333" y="4152746"/>
            <a:ext cx="2629267" cy="1105054"/>
          </a:xfrm>
          <a:prstGeom prst="rect">
            <a:avLst/>
          </a:prstGeom>
        </p:spPr>
      </p:pic>
      <p:pic>
        <p:nvPicPr>
          <p:cNvPr id="1026" name="Picture 2">
            <a:extLst>
              <a:ext uri="{FF2B5EF4-FFF2-40B4-BE49-F238E27FC236}">
                <a16:creationId xmlns:a16="http://schemas.microsoft.com/office/drawing/2014/main" id="{5FF6FB17-C0F8-425B-047F-65C656179B0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671050" y="352964"/>
            <a:ext cx="1625600" cy="14467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52501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1B89772-97D4-2CFE-83D4-489E61E9E61B}"/>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F6719EF-79BC-D961-3FAB-72345457C8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75D64133-B557-3E4E-6844-C80C6ED8386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9676747" y="-4155"/>
            <a:ext cx="2514948" cy="2174333"/>
            <a:chOff x="-305" y="-4155"/>
            <a:chExt cx="2514948" cy="2174333"/>
          </a:xfrm>
        </p:grpSpPr>
        <p:sp>
          <p:nvSpPr>
            <p:cNvPr id="13" name="Freeform: Shape 12">
              <a:extLst>
                <a:ext uri="{FF2B5EF4-FFF2-40B4-BE49-F238E27FC236}">
                  <a16:creationId xmlns:a16="http://schemas.microsoft.com/office/drawing/2014/main" id="{0CAB76F9-DB3E-A6EA-E4AA-9694308286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0556AE61-E67B-2891-4291-C4573157BFD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CF71E9FB-4A28-27BD-289E-CE337F78A4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16" name="Freeform: Shape 15">
              <a:extLst>
                <a:ext uri="{FF2B5EF4-FFF2-40B4-BE49-F238E27FC236}">
                  <a16:creationId xmlns:a16="http://schemas.microsoft.com/office/drawing/2014/main" id="{8ABCA906-9BF1-E53B-037A-1239FFB708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8" name="TextBox 17">
            <a:extLst>
              <a:ext uri="{FF2B5EF4-FFF2-40B4-BE49-F238E27FC236}">
                <a16:creationId xmlns:a16="http://schemas.microsoft.com/office/drawing/2014/main" id="{E5CCFF4C-0E5B-2D8C-174A-446FE2759F46}"/>
              </a:ext>
            </a:extLst>
          </p:cNvPr>
          <p:cNvSpPr txBox="1"/>
          <p:nvPr/>
        </p:nvSpPr>
        <p:spPr>
          <a:xfrm>
            <a:off x="558800" y="423865"/>
            <a:ext cx="6096000" cy="383823"/>
          </a:xfrm>
          <a:prstGeom prst="rect">
            <a:avLst/>
          </a:prstGeom>
          <a:noFill/>
        </p:spPr>
        <p:txBody>
          <a:bodyPr wrap="square">
            <a:spAutoFit/>
          </a:bodyPr>
          <a:lstStyle/>
          <a:p>
            <a:pPr>
              <a:lnSpc>
                <a:spcPct val="115000"/>
              </a:lnSpc>
              <a:spcBef>
                <a:spcPts val="1800"/>
              </a:spcBef>
              <a:spcAft>
                <a:spcPts val="400"/>
              </a:spcAft>
              <a:buNone/>
            </a:pPr>
            <a:r>
              <a:rPr lang="af-ZA" sz="1800" b="1" dirty="0">
                <a:effectLst/>
                <a:latin typeface="Arial" panose="020B0604020202020204" pitchFamily="34" charset="0"/>
              </a:rPr>
              <a:t>Downloading a QR Code</a:t>
            </a:r>
            <a:endParaRPr lang="ru-RU" sz="1800" b="1" dirty="0">
              <a:effectLst/>
              <a:latin typeface="Arial" panose="020B0604020202020204" pitchFamily="34" charset="0"/>
            </a:endParaRPr>
          </a:p>
        </p:txBody>
      </p:sp>
      <p:sp>
        <p:nvSpPr>
          <p:cNvPr id="20" name="TextBox 19">
            <a:extLst>
              <a:ext uri="{FF2B5EF4-FFF2-40B4-BE49-F238E27FC236}">
                <a16:creationId xmlns:a16="http://schemas.microsoft.com/office/drawing/2014/main" id="{4349CBAA-9BB7-1FC2-B19A-C1D6DA4BAF71}"/>
              </a:ext>
            </a:extLst>
          </p:cNvPr>
          <p:cNvSpPr txBox="1"/>
          <p:nvPr/>
        </p:nvSpPr>
        <p:spPr>
          <a:xfrm>
            <a:off x="558800" y="773457"/>
            <a:ext cx="8655050" cy="325923"/>
          </a:xfrm>
          <a:prstGeom prst="rect">
            <a:avLst/>
          </a:prstGeom>
          <a:noFill/>
        </p:spPr>
        <p:txBody>
          <a:bodyPr wrap="square">
            <a:spAutoFit/>
          </a:bodyPr>
          <a:lstStyle/>
          <a:p>
            <a:pPr>
              <a:lnSpc>
                <a:spcPct val="115000"/>
              </a:lnSpc>
              <a:spcBef>
                <a:spcPts val="1200"/>
              </a:spcBef>
              <a:spcAft>
                <a:spcPts val="1200"/>
              </a:spcAft>
              <a:buNone/>
            </a:pPr>
            <a:r>
              <a:rPr lang="en-US" sz="1400" dirty="0"/>
              <a:t>A static QR code can be downloaded and used to accept payments.</a:t>
            </a:r>
            <a:endParaRPr lang="ru-RU" sz="1400" dirty="0">
              <a:effectLst/>
              <a:latin typeface="Arial" panose="020B0604020202020204" pitchFamily="34" charset="0"/>
              <a:ea typeface="Arial" panose="020B0604020202020204" pitchFamily="34" charset="0"/>
            </a:endParaRPr>
          </a:p>
        </p:txBody>
      </p:sp>
      <p:sp>
        <p:nvSpPr>
          <p:cNvPr id="22" name="TextBox 21">
            <a:extLst>
              <a:ext uri="{FF2B5EF4-FFF2-40B4-BE49-F238E27FC236}">
                <a16:creationId xmlns:a16="http://schemas.microsoft.com/office/drawing/2014/main" id="{AA604E71-2F4A-DAE8-E138-EBE1638E911D}"/>
              </a:ext>
            </a:extLst>
          </p:cNvPr>
          <p:cNvSpPr txBox="1"/>
          <p:nvPr/>
        </p:nvSpPr>
        <p:spPr>
          <a:xfrm>
            <a:off x="558800" y="1130144"/>
            <a:ext cx="9499600" cy="2197781"/>
          </a:xfrm>
          <a:prstGeom prst="rect">
            <a:avLst/>
          </a:prstGeom>
          <a:noFill/>
        </p:spPr>
        <p:txBody>
          <a:bodyPr wrap="square">
            <a:spAutoFit/>
          </a:bodyPr>
          <a:lstStyle/>
          <a:p>
            <a:pPr>
              <a:lnSpc>
                <a:spcPct val="90000"/>
              </a:lnSpc>
              <a:spcBef>
                <a:spcPts val="1000"/>
              </a:spcBef>
              <a:spcAft>
                <a:spcPts val="400"/>
              </a:spcAft>
            </a:pPr>
            <a:r>
              <a:rPr lang="en-US" sz="1400" dirty="0">
                <a:solidFill>
                  <a:schemeClr val="tx2"/>
                </a:solidFill>
              </a:rPr>
              <a:t>How to Download a QR Code</a:t>
            </a:r>
          </a:p>
          <a:p>
            <a:pPr>
              <a:lnSpc>
                <a:spcPct val="90000"/>
              </a:lnSpc>
              <a:spcBef>
                <a:spcPts val="1000"/>
              </a:spcBef>
              <a:spcAft>
                <a:spcPts val="400"/>
              </a:spcAft>
            </a:pPr>
            <a:r>
              <a:rPr lang="en-US" sz="1400" dirty="0">
                <a:solidFill>
                  <a:schemeClr val="tx2"/>
                </a:solidFill>
              </a:rPr>
              <a:t>Click ⋮ next to the static QR code</a:t>
            </a:r>
            <a:br>
              <a:rPr lang="ru-RU" sz="1400" dirty="0">
                <a:solidFill>
                  <a:schemeClr val="tx2"/>
                </a:solidFill>
              </a:rPr>
            </a:br>
            <a:r>
              <a:rPr lang="en-US" sz="1400" dirty="0">
                <a:solidFill>
                  <a:schemeClr val="tx2"/>
                </a:solidFill>
              </a:rPr>
              <a:t>Select "Download QR Code«</a:t>
            </a:r>
            <a:br>
              <a:rPr lang="ru-RU" sz="1400" dirty="0">
                <a:solidFill>
                  <a:schemeClr val="tx2"/>
                </a:solidFill>
              </a:rPr>
            </a:br>
            <a:br>
              <a:rPr lang="ru-RU" sz="1400" dirty="0">
                <a:solidFill>
                  <a:schemeClr val="tx2"/>
                </a:solidFill>
              </a:rPr>
            </a:br>
            <a:r>
              <a:rPr lang="en-US" sz="1400" dirty="0">
                <a:solidFill>
                  <a:schemeClr val="tx2"/>
                </a:solidFill>
              </a:rPr>
              <a:t>The downloaded QR code can be:</a:t>
            </a:r>
          </a:p>
          <a:p>
            <a:pPr>
              <a:lnSpc>
                <a:spcPct val="90000"/>
              </a:lnSpc>
              <a:spcBef>
                <a:spcPts val="1000"/>
              </a:spcBef>
              <a:spcAft>
                <a:spcPts val="400"/>
              </a:spcAft>
            </a:pPr>
            <a:r>
              <a:rPr lang="en-US" sz="1400" dirty="0">
                <a:solidFill>
                  <a:schemeClr val="tx2"/>
                </a:solidFill>
              </a:rPr>
              <a:t>Printed</a:t>
            </a:r>
            <a:br>
              <a:rPr lang="ru-RU" sz="1400" dirty="0">
                <a:solidFill>
                  <a:schemeClr val="tx2"/>
                </a:solidFill>
              </a:rPr>
            </a:br>
            <a:r>
              <a:rPr lang="en-US" sz="1400" dirty="0">
                <a:solidFill>
                  <a:schemeClr val="tx2"/>
                </a:solidFill>
              </a:rPr>
              <a:t>Displayed at the checkout counter</a:t>
            </a:r>
            <a:br>
              <a:rPr lang="ru-RU" sz="1400" dirty="0">
                <a:solidFill>
                  <a:schemeClr val="tx2"/>
                </a:solidFill>
              </a:rPr>
            </a:br>
            <a:r>
              <a:rPr lang="en-US" sz="1400" dirty="0">
                <a:solidFill>
                  <a:schemeClr val="tx2"/>
                </a:solidFill>
              </a:rPr>
              <a:t>Placed in a shop window</a:t>
            </a:r>
            <a:br>
              <a:rPr lang="ru-RU" sz="1400" dirty="0">
                <a:solidFill>
                  <a:schemeClr val="tx2"/>
                </a:solidFill>
              </a:rPr>
            </a:br>
            <a:r>
              <a:rPr lang="en-US" sz="1400" dirty="0">
                <a:solidFill>
                  <a:schemeClr val="tx2"/>
                </a:solidFill>
              </a:rPr>
              <a:t>Used in promotional materials</a:t>
            </a:r>
            <a:endParaRPr lang="ru-RU" sz="1400" dirty="0">
              <a:solidFill>
                <a:schemeClr val="tx2"/>
              </a:solidFill>
            </a:endParaRPr>
          </a:p>
        </p:txBody>
      </p:sp>
      <p:sp>
        <p:nvSpPr>
          <p:cNvPr id="24" name="TextBox 23">
            <a:extLst>
              <a:ext uri="{FF2B5EF4-FFF2-40B4-BE49-F238E27FC236}">
                <a16:creationId xmlns:a16="http://schemas.microsoft.com/office/drawing/2014/main" id="{D73153D3-54A6-5CCF-8ACA-FB8C028542EF}"/>
              </a:ext>
            </a:extLst>
          </p:cNvPr>
          <p:cNvSpPr txBox="1"/>
          <p:nvPr/>
        </p:nvSpPr>
        <p:spPr>
          <a:xfrm>
            <a:off x="558800" y="3349113"/>
            <a:ext cx="8401050" cy="2908617"/>
          </a:xfrm>
          <a:prstGeom prst="rect">
            <a:avLst/>
          </a:prstGeom>
          <a:noFill/>
        </p:spPr>
        <p:txBody>
          <a:bodyPr wrap="square">
            <a:spAutoFit/>
          </a:bodyPr>
          <a:lstStyle/>
          <a:p>
            <a:pPr>
              <a:lnSpc>
                <a:spcPct val="115000"/>
              </a:lnSpc>
              <a:spcBef>
                <a:spcPts val="1800"/>
              </a:spcBef>
              <a:spcAft>
                <a:spcPts val="400"/>
              </a:spcAft>
              <a:buNone/>
            </a:pPr>
            <a:r>
              <a:rPr lang="en-US" sz="1400" dirty="0"/>
              <a:t>QR Code Synchronization</a:t>
            </a:r>
            <a:br>
              <a:rPr lang="ru-RU" sz="1400" dirty="0"/>
            </a:br>
            <a:r>
              <a:rPr lang="en-US" sz="1400" dirty="0"/>
              <a:t>If a registered static QR code is not displayed in the Personal Account, use the synchronization feature.</a:t>
            </a:r>
          </a:p>
          <a:p>
            <a:pPr>
              <a:lnSpc>
                <a:spcPct val="115000"/>
              </a:lnSpc>
              <a:spcBef>
                <a:spcPts val="1800"/>
              </a:spcBef>
              <a:spcAft>
                <a:spcPts val="400"/>
              </a:spcAft>
              <a:buNone/>
            </a:pPr>
            <a:r>
              <a:rPr lang="en-US" sz="1400" dirty="0"/>
              <a:t>How to Synchronize QR Codes</a:t>
            </a:r>
            <a:br>
              <a:rPr lang="ru-RU" sz="1400" dirty="0"/>
            </a:br>
            <a:r>
              <a:rPr lang="en-US" sz="1400" dirty="0"/>
              <a:t>Open "QR Management«</a:t>
            </a:r>
            <a:br>
              <a:rPr lang="ru-RU" sz="1400" dirty="0"/>
            </a:br>
            <a:r>
              <a:rPr lang="en-US" sz="1400" dirty="0"/>
              <a:t>Click "Synchronize QR Codes"</a:t>
            </a:r>
          </a:p>
          <a:p>
            <a:pPr>
              <a:lnSpc>
                <a:spcPct val="115000"/>
              </a:lnSpc>
              <a:spcBef>
                <a:spcPts val="1800"/>
              </a:spcBef>
              <a:spcAft>
                <a:spcPts val="400"/>
              </a:spcAft>
              <a:buNone/>
            </a:pPr>
            <a:r>
              <a:rPr lang="en-US" sz="1400" dirty="0"/>
              <a:t>Once synchronization is complete, any missing static QR codes will automatically appear in the list.</a:t>
            </a:r>
            <a:br>
              <a:rPr lang="ru-RU" sz="1400" dirty="0"/>
            </a:br>
            <a:r>
              <a:rPr lang="en-US" sz="1400" dirty="0"/>
              <a:t>Important</a:t>
            </a:r>
          </a:p>
          <a:p>
            <a:pPr>
              <a:lnSpc>
                <a:spcPct val="115000"/>
              </a:lnSpc>
              <a:spcBef>
                <a:spcPts val="1800"/>
              </a:spcBef>
              <a:spcAft>
                <a:spcPts val="400"/>
              </a:spcAft>
              <a:buNone/>
            </a:pPr>
            <a:r>
              <a:rPr lang="en-US" sz="1400" dirty="0"/>
              <a:t>Synchronization is available only for static QR codes.</a:t>
            </a:r>
            <a:endParaRPr lang="ru-RU" sz="1100" dirty="0"/>
          </a:p>
        </p:txBody>
      </p:sp>
      <p:pic>
        <p:nvPicPr>
          <p:cNvPr id="25" name="Picture 2">
            <a:extLst>
              <a:ext uri="{FF2B5EF4-FFF2-40B4-BE49-F238E27FC236}">
                <a16:creationId xmlns:a16="http://schemas.microsoft.com/office/drawing/2014/main" id="{5421DDFA-4514-6247-7FBE-95E867ECCF71}"/>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9875994" y="5378450"/>
            <a:ext cx="2116454" cy="1860706"/>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55500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1933B0-333B-2675-2A9C-F0216B324E3D}"/>
            </a:ext>
          </a:extLst>
        </p:cNvPr>
        <p:cNvGrpSpPr/>
        <p:nvPr/>
      </p:nvGrpSpPr>
      <p:grpSpPr>
        <a:xfrm>
          <a:off x="0" y="0"/>
          <a:ext cx="0" cy="0"/>
          <a:chOff x="0" y="0"/>
          <a:chExt cx="0" cy="0"/>
        </a:xfrm>
      </p:grpSpPr>
      <p:pic>
        <p:nvPicPr>
          <p:cNvPr id="7" name="Рисунок 6">
            <a:extLst>
              <a:ext uri="{FF2B5EF4-FFF2-40B4-BE49-F238E27FC236}">
                <a16:creationId xmlns:a16="http://schemas.microsoft.com/office/drawing/2014/main" id="{4A69125D-2C92-BFE0-1622-F2A76BA4CA7F}"/>
              </a:ext>
            </a:extLst>
          </p:cNvPr>
          <p:cNvPicPr>
            <a:picLocks noChangeAspect="1"/>
          </p:cNvPicPr>
          <p:nvPr/>
        </p:nvPicPr>
        <p:blipFill>
          <a:blip r:embed="rId2"/>
          <a:stretch>
            <a:fillRect/>
          </a:stretch>
        </p:blipFill>
        <p:spPr>
          <a:xfrm>
            <a:off x="0" y="0"/>
            <a:ext cx="12192000" cy="6857999"/>
          </a:xfrm>
          <a:prstGeom prst="rect">
            <a:avLst/>
          </a:prstGeom>
        </p:spPr>
      </p:pic>
      <p:sp>
        <p:nvSpPr>
          <p:cNvPr id="3" name="TextBox 2">
            <a:extLst>
              <a:ext uri="{FF2B5EF4-FFF2-40B4-BE49-F238E27FC236}">
                <a16:creationId xmlns:a16="http://schemas.microsoft.com/office/drawing/2014/main" id="{EA28FFD5-9499-1D52-C9A1-AB3B292832EF}"/>
              </a:ext>
            </a:extLst>
          </p:cNvPr>
          <p:cNvSpPr txBox="1"/>
          <p:nvPr/>
        </p:nvSpPr>
        <p:spPr>
          <a:xfrm>
            <a:off x="441324" y="242724"/>
            <a:ext cx="10169525" cy="1000402"/>
          </a:xfrm>
          <a:prstGeom prst="rect">
            <a:avLst/>
          </a:prstGeom>
          <a:noFill/>
        </p:spPr>
        <p:txBody>
          <a:bodyPr wrap="square">
            <a:spAutoFit/>
          </a:bodyPr>
          <a:lstStyle/>
          <a:p>
            <a:pPr>
              <a:lnSpc>
                <a:spcPct val="115000"/>
              </a:lnSpc>
              <a:spcBef>
                <a:spcPts val="2400"/>
              </a:spcBef>
              <a:spcAft>
                <a:spcPts val="600"/>
              </a:spcAft>
              <a:buNone/>
            </a:pPr>
            <a:r>
              <a:rPr lang="en-US" sz="2400" b="1" dirty="0"/>
              <a:t>Creating and Managing API Keys</a:t>
            </a:r>
            <a:br>
              <a:rPr lang="en-US" sz="1400" dirty="0"/>
            </a:br>
            <a:r>
              <a:rPr lang="en-US" sz="1400" dirty="0"/>
              <a:t>An API key is used to connect point-of-sale (POS) software to UzQR.</a:t>
            </a:r>
            <a:br>
              <a:rPr lang="ru-RU" sz="1400" dirty="0"/>
            </a:br>
            <a:r>
              <a:rPr lang="en-US" sz="1400" dirty="0"/>
              <a:t>API keys can be created only for dynamic QR codes.</a:t>
            </a:r>
            <a:endParaRPr lang="ru-RU" sz="1400" dirty="0"/>
          </a:p>
        </p:txBody>
      </p:sp>
      <p:pic>
        <p:nvPicPr>
          <p:cNvPr id="4" name="image4.png">
            <a:extLst>
              <a:ext uri="{FF2B5EF4-FFF2-40B4-BE49-F238E27FC236}">
                <a16:creationId xmlns:a16="http://schemas.microsoft.com/office/drawing/2014/main" id="{997D7E33-B1CF-C55D-0AB9-F29A5BFC0DE4}"/>
              </a:ext>
            </a:extLst>
          </p:cNvPr>
          <p:cNvPicPr/>
          <p:nvPr/>
        </p:nvPicPr>
        <p:blipFill>
          <a:blip r:embed="rId3">
            <a:extLst>
              <a:ext uri="{28A0092B-C50C-407E-A947-70E740481C1C}">
                <a14:useLocalDpi xmlns:a14="http://schemas.microsoft.com/office/drawing/2010/main" val="0"/>
              </a:ext>
            </a:extLst>
          </a:blip>
          <a:srcRect/>
          <a:stretch/>
        </p:blipFill>
        <p:spPr>
          <a:xfrm>
            <a:off x="1695450" y="1421672"/>
            <a:ext cx="7289800" cy="1830494"/>
          </a:xfrm>
          <a:prstGeom prst="rect">
            <a:avLst/>
          </a:prstGeom>
          <a:ln/>
        </p:spPr>
      </p:pic>
      <p:sp>
        <p:nvSpPr>
          <p:cNvPr id="6" name="TextBox 5">
            <a:extLst>
              <a:ext uri="{FF2B5EF4-FFF2-40B4-BE49-F238E27FC236}">
                <a16:creationId xmlns:a16="http://schemas.microsoft.com/office/drawing/2014/main" id="{21221DAD-B6DA-439E-882C-B7B717F3947A}"/>
              </a:ext>
            </a:extLst>
          </p:cNvPr>
          <p:cNvSpPr txBox="1"/>
          <p:nvPr/>
        </p:nvSpPr>
        <p:spPr>
          <a:xfrm>
            <a:off x="441325" y="3543301"/>
            <a:ext cx="4156076" cy="3154325"/>
          </a:xfrm>
          <a:prstGeom prst="rect">
            <a:avLst/>
          </a:prstGeom>
          <a:noFill/>
        </p:spPr>
        <p:txBody>
          <a:bodyPr wrap="square">
            <a:spAutoFit/>
          </a:bodyPr>
          <a:lstStyle/>
          <a:p>
            <a:pPr>
              <a:lnSpc>
                <a:spcPct val="115000"/>
              </a:lnSpc>
              <a:spcBef>
                <a:spcPts val="1800"/>
              </a:spcBef>
              <a:spcAft>
                <a:spcPts val="400"/>
              </a:spcAft>
              <a:buNone/>
            </a:pPr>
            <a:r>
              <a:rPr lang="en-US" sz="2400" b="1" dirty="0"/>
              <a:t>Creating an API Key</a:t>
            </a:r>
            <a:endParaRPr lang="ru-RU" sz="2400" b="1" dirty="0"/>
          </a:p>
          <a:p>
            <a:pPr>
              <a:lnSpc>
                <a:spcPct val="115000"/>
              </a:lnSpc>
              <a:spcBef>
                <a:spcPts val="1800"/>
              </a:spcBef>
              <a:spcAft>
                <a:spcPts val="400"/>
              </a:spcAft>
              <a:buNone/>
            </a:pPr>
            <a:r>
              <a:rPr lang="en-US" sz="1400" b="1" dirty="0"/>
              <a:t>How to Create an API Key</a:t>
            </a:r>
            <a:endParaRPr lang="ru-RU" sz="1400" b="1" dirty="0"/>
          </a:p>
          <a:p>
            <a:pPr marL="342900" indent="-342900">
              <a:lnSpc>
                <a:spcPct val="115000"/>
              </a:lnSpc>
              <a:spcBef>
                <a:spcPts val="1800"/>
              </a:spcBef>
              <a:spcAft>
                <a:spcPts val="400"/>
              </a:spcAft>
              <a:buFont typeface="+mj-lt"/>
              <a:buAutoNum type="arabicPeriod"/>
            </a:pPr>
            <a:r>
              <a:rPr lang="en-US" sz="1400" dirty="0"/>
              <a:t>Click "New API«</a:t>
            </a:r>
            <a:endParaRPr lang="ru-RU" sz="1400" dirty="0"/>
          </a:p>
          <a:p>
            <a:pPr marL="342900" indent="-342900">
              <a:lnSpc>
                <a:spcPct val="115000"/>
              </a:lnSpc>
              <a:spcBef>
                <a:spcPts val="1800"/>
              </a:spcBef>
              <a:spcAft>
                <a:spcPts val="400"/>
              </a:spcAft>
              <a:buFont typeface="+mj-lt"/>
              <a:buAutoNum type="arabicPeriod"/>
            </a:pPr>
            <a:r>
              <a:rPr lang="en-US" sz="1400" dirty="0"/>
              <a:t>Select a dynamic QR code</a:t>
            </a:r>
            <a:endParaRPr lang="ru-RU" sz="1400" dirty="0"/>
          </a:p>
          <a:p>
            <a:pPr marL="342900" indent="-342900">
              <a:lnSpc>
                <a:spcPct val="115000"/>
              </a:lnSpc>
              <a:spcBef>
                <a:spcPts val="1800"/>
              </a:spcBef>
              <a:spcAft>
                <a:spcPts val="400"/>
              </a:spcAft>
              <a:buFont typeface="+mj-lt"/>
              <a:buAutoNum type="arabicPeriod"/>
            </a:pPr>
            <a:r>
              <a:rPr lang="en-US" sz="1400" dirty="0"/>
              <a:t>Enter the API name</a:t>
            </a:r>
            <a:endParaRPr lang="ru-RU" sz="1400" dirty="0"/>
          </a:p>
          <a:p>
            <a:pPr marL="342900" indent="-342900">
              <a:lnSpc>
                <a:spcPct val="115000"/>
              </a:lnSpc>
              <a:spcBef>
                <a:spcPts val="1800"/>
              </a:spcBef>
              <a:spcAft>
                <a:spcPts val="400"/>
              </a:spcAft>
              <a:buFont typeface="+mj-lt"/>
              <a:buAutoNum type="arabicPeriod"/>
            </a:pPr>
            <a:r>
              <a:rPr lang="af-ZA" sz="1400" dirty="0"/>
              <a:t>Click "Create"</a:t>
            </a:r>
            <a:endParaRPr lang="ru-RU" sz="1400" dirty="0"/>
          </a:p>
        </p:txBody>
      </p:sp>
      <p:pic>
        <p:nvPicPr>
          <p:cNvPr id="8" name="image1.png">
            <a:extLst>
              <a:ext uri="{FF2B5EF4-FFF2-40B4-BE49-F238E27FC236}">
                <a16:creationId xmlns:a16="http://schemas.microsoft.com/office/drawing/2014/main" id="{54934234-7B79-E93C-B52A-B86818663535}"/>
              </a:ext>
            </a:extLst>
          </p:cNvPr>
          <p:cNvPicPr/>
          <p:nvPr/>
        </p:nvPicPr>
        <p:blipFill>
          <a:blip r:embed="rId4">
            <a:extLst>
              <a:ext uri="{28A0092B-C50C-407E-A947-70E740481C1C}">
                <a14:useLocalDpi xmlns:a14="http://schemas.microsoft.com/office/drawing/2010/main" val="0"/>
              </a:ext>
            </a:extLst>
          </a:blip>
          <a:srcRect/>
          <a:stretch/>
        </p:blipFill>
        <p:spPr>
          <a:xfrm>
            <a:off x="3674984" y="3647630"/>
            <a:ext cx="2973228" cy="2642870"/>
          </a:xfrm>
          <a:prstGeom prst="rect">
            <a:avLst/>
          </a:prstGeom>
          <a:ln/>
        </p:spPr>
      </p:pic>
      <p:sp>
        <p:nvSpPr>
          <p:cNvPr id="10" name="TextBox 9">
            <a:extLst>
              <a:ext uri="{FF2B5EF4-FFF2-40B4-BE49-F238E27FC236}">
                <a16:creationId xmlns:a16="http://schemas.microsoft.com/office/drawing/2014/main" id="{C67793D1-5665-22D7-F73A-8D3C21F65C76}"/>
              </a:ext>
            </a:extLst>
          </p:cNvPr>
          <p:cNvSpPr txBox="1"/>
          <p:nvPr/>
        </p:nvSpPr>
        <p:spPr>
          <a:xfrm>
            <a:off x="7407275" y="4633150"/>
            <a:ext cx="2976245" cy="1071191"/>
          </a:xfrm>
          <a:prstGeom prst="rect">
            <a:avLst/>
          </a:prstGeom>
          <a:noFill/>
        </p:spPr>
        <p:txBody>
          <a:bodyPr wrap="square">
            <a:spAutoFit/>
          </a:bodyPr>
          <a:lstStyle/>
          <a:p>
            <a:pPr marR="381000" algn="ctr">
              <a:lnSpc>
                <a:spcPct val="115000"/>
              </a:lnSpc>
              <a:spcBef>
                <a:spcPts val="1200"/>
              </a:spcBef>
              <a:spcAft>
                <a:spcPts val="1200"/>
              </a:spcAft>
            </a:pPr>
            <a:r>
              <a:rPr lang="en-US" sz="1400" b="1" dirty="0"/>
              <a:t>Important</a:t>
            </a:r>
            <a:br>
              <a:rPr lang="ru-RU" sz="1400" b="1" dirty="0"/>
            </a:br>
            <a:r>
              <a:rPr lang="en-US" sz="1400" b="1" dirty="0"/>
              <a:t>An API key can only be created for a dynamic QR code registered in UzQR.</a:t>
            </a:r>
            <a:endParaRPr lang="ru-RU" sz="1400" dirty="0"/>
          </a:p>
        </p:txBody>
      </p:sp>
    </p:spTree>
    <p:extLst>
      <p:ext uri="{BB962C8B-B14F-4D97-AF65-F5344CB8AC3E}">
        <p14:creationId xmlns:p14="http://schemas.microsoft.com/office/powerpoint/2010/main" val="7945860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1933B0-333B-2675-2A9C-F0216B324E3D}"/>
            </a:ext>
          </a:extLst>
        </p:cNvPr>
        <p:cNvGrpSpPr/>
        <p:nvPr/>
      </p:nvGrpSpPr>
      <p:grpSpPr>
        <a:xfrm>
          <a:off x="0" y="0"/>
          <a:ext cx="0" cy="0"/>
          <a:chOff x="0" y="0"/>
          <a:chExt cx="0" cy="0"/>
        </a:xfrm>
      </p:grpSpPr>
      <p:pic>
        <p:nvPicPr>
          <p:cNvPr id="7" name="Рисунок 6">
            <a:extLst>
              <a:ext uri="{FF2B5EF4-FFF2-40B4-BE49-F238E27FC236}">
                <a16:creationId xmlns:a16="http://schemas.microsoft.com/office/drawing/2014/main" id="{4A69125D-2C92-BFE0-1622-F2A76BA4CA7F}"/>
              </a:ext>
            </a:extLst>
          </p:cNvPr>
          <p:cNvPicPr>
            <a:picLocks noChangeAspect="1"/>
          </p:cNvPicPr>
          <p:nvPr/>
        </p:nvPicPr>
        <p:blipFill>
          <a:blip r:embed="rId2"/>
          <a:stretch>
            <a:fillRect/>
          </a:stretch>
        </p:blipFill>
        <p:spPr>
          <a:xfrm>
            <a:off x="0" y="0"/>
            <a:ext cx="12192000" cy="6857999"/>
          </a:xfrm>
          <a:prstGeom prst="rect">
            <a:avLst/>
          </a:prstGeom>
        </p:spPr>
      </p:pic>
      <p:sp>
        <p:nvSpPr>
          <p:cNvPr id="3" name="TextBox 2">
            <a:extLst>
              <a:ext uri="{FF2B5EF4-FFF2-40B4-BE49-F238E27FC236}">
                <a16:creationId xmlns:a16="http://schemas.microsoft.com/office/drawing/2014/main" id="{FAEDBFAF-79A0-EF69-D502-C350C18C514D}"/>
              </a:ext>
            </a:extLst>
          </p:cNvPr>
          <p:cNvSpPr txBox="1"/>
          <p:nvPr/>
        </p:nvSpPr>
        <p:spPr>
          <a:xfrm>
            <a:off x="498475" y="307643"/>
            <a:ext cx="10188575" cy="1019895"/>
          </a:xfrm>
          <a:prstGeom prst="rect">
            <a:avLst/>
          </a:prstGeom>
          <a:noFill/>
        </p:spPr>
        <p:txBody>
          <a:bodyPr wrap="square">
            <a:spAutoFit/>
          </a:bodyPr>
          <a:lstStyle/>
          <a:p>
            <a:pPr>
              <a:lnSpc>
                <a:spcPct val="115000"/>
              </a:lnSpc>
              <a:spcBef>
                <a:spcPts val="1800"/>
              </a:spcBef>
              <a:spcAft>
                <a:spcPts val="400"/>
              </a:spcAft>
              <a:buNone/>
            </a:pPr>
            <a:r>
              <a:rPr lang="af-ZA" sz="2000" b="1" dirty="0">
                <a:effectLst/>
                <a:latin typeface="Arial" panose="020B0604020202020204" pitchFamily="34" charset="0"/>
              </a:rPr>
              <a:t>Obtaining an API Key</a:t>
            </a:r>
          </a:p>
          <a:p>
            <a:pPr>
              <a:lnSpc>
                <a:spcPct val="115000"/>
              </a:lnSpc>
              <a:spcBef>
                <a:spcPts val="1800"/>
              </a:spcBef>
              <a:spcAft>
                <a:spcPts val="400"/>
              </a:spcAft>
              <a:buNone/>
            </a:pPr>
            <a:r>
              <a:rPr lang="en-US" sz="1800" dirty="0">
                <a:effectLst/>
                <a:latin typeface="Arial" panose="020B0604020202020204" pitchFamily="34" charset="0"/>
                <a:ea typeface="Arial" panose="020B0604020202020204" pitchFamily="34" charset="0"/>
              </a:rPr>
              <a:t>After an API is created, the system automatically generates an API key.</a:t>
            </a:r>
            <a:endParaRPr lang="ru-RU" sz="1800" dirty="0">
              <a:effectLst/>
              <a:latin typeface="Arial" panose="020B0604020202020204" pitchFamily="34" charset="0"/>
              <a:ea typeface="Arial" panose="020B0604020202020204" pitchFamily="34" charset="0"/>
            </a:endParaRPr>
          </a:p>
        </p:txBody>
      </p:sp>
      <p:pic>
        <p:nvPicPr>
          <p:cNvPr id="4" name="image11.png">
            <a:extLst>
              <a:ext uri="{FF2B5EF4-FFF2-40B4-BE49-F238E27FC236}">
                <a16:creationId xmlns:a16="http://schemas.microsoft.com/office/drawing/2014/main" id="{2AF15994-4865-4594-933E-23E3C8E5961C}"/>
              </a:ext>
            </a:extLst>
          </p:cNvPr>
          <p:cNvPicPr/>
          <p:nvPr/>
        </p:nvPicPr>
        <p:blipFill>
          <a:blip r:embed="rId3">
            <a:extLst>
              <a:ext uri="{28A0092B-C50C-407E-A947-70E740481C1C}">
                <a14:useLocalDpi xmlns:a14="http://schemas.microsoft.com/office/drawing/2010/main" val="0"/>
              </a:ext>
            </a:extLst>
          </a:blip>
          <a:srcRect/>
          <a:stretch/>
        </p:blipFill>
        <p:spPr>
          <a:xfrm>
            <a:off x="5842000" y="2740548"/>
            <a:ext cx="6064250" cy="1522754"/>
          </a:xfrm>
          <a:prstGeom prst="rect">
            <a:avLst/>
          </a:prstGeom>
          <a:ln/>
        </p:spPr>
      </p:pic>
      <p:sp>
        <p:nvSpPr>
          <p:cNvPr id="6" name="TextBox 5">
            <a:extLst>
              <a:ext uri="{FF2B5EF4-FFF2-40B4-BE49-F238E27FC236}">
                <a16:creationId xmlns:a16="http://schemas.microsoft.com/office/drawing/2014/main" id="{65F7262B-8320-02B8-E591-3FDF98B01D30}"/>
              </a:ext>
            </a:extLst>
          </p:cNvPr>
          <p:cNvSpPr txBox="1"/>
          <p:nvPr/>
        </p:nvSpPr>
        <p:spPr>
          <a:xfrm>
            <a:off x="498475" y="1808811"/>
            <a:ext cx="5321300" cy="4156651"/>
          </a:xfrm>
          <a:prstGeom prst="rect">
            <a:avLst/>
          </a:prstGeom>
          <a:noFill/>
        </p:spPr>
        <p:txBody>
          <a:bodyPr wrap="square">
            <a:spAutoFit/>
          </a:bodyPr>
          <a:lstStyle/>
          <a:p>
            <a:pPr>
              <a:lnSpc>
                <a:spcPct val="115000"/>
              </a:lnSpc>
              <a:spcBef>
                <a:spcPts val="1200"/>
              </a:spcBef>
              <a:spcAft>
                <a:spcPts val="1200"/>
              </a:spcAft>
            </a:pPr>
            <a:r>
              <a:rPr lang="en-US" sz="1400" dirty="0"/>
              <a:t>Available Actions</a:t>
            </a:r>
          </a:p>
          <a:p>
            <a:pPr>
              <a:lnSpc>
                <a:spcPct val="115000"/>
              </a:lnSpc>
              <a:spcBef>
                <a:spcPts val="1200"/>
              </a:spcBef>
              <a:spcAft>
                <a:spcPts val="1200"/>
              </a:spcAft>
            </a:pPr>
            <a:r>
              <a:rPr lang="en-US" sz="1400" dirty="0"/>
              <a:t>Copy the API key</a:t>
            </a:r>
          </a:p>
          <a:p>
            <a:pPr>
              <a:lnSpc>
                <a:spcPct val="115000"/>
              </a:lnSpc>
              <a:spcBef>
                <a:spcPts val="1200"/>
              </a:spcBef>
              <a:spcAft>
                <a:spcPts val="1200"/>
              </a:spcAft>
            </a:pPr>
            <a:r>
              <a:rPr lang="en-US" sz="1400" dirty="0"/>
              <a:t>Save the API key to a file</a:t>
            </a:r>
          </a:p>
          <a:p>
            <a:pPr>
              <a:lnSpc>
                <a:spcPct val="115000"/>
              </a:lnSpc>
              <a:spcBef>
                <a:spcPts val="1200"/>
              </a:spcBef>
              <a:spcAft>
                <a:spcPts val="1200"/>
              </a:spcAft>
            </a:pPr>
            <a:r>
              <a:rPr lang="en-US" sz="1400" dirty="0"/>
              <a:t>Close the window</a:t>
            </a:r>
          </a:p>
          <a:p>
            <a:pPr>
              <a:lnSpc>
                <a:spcPct val="115000"/>
              </a:lnSpc>
              <a:spcBef>
                <a:spcPts val="1200"/>
              </a:spcBef>
              <a:spcAft>
                <a:spcPts val="1200"/>
              </a:spcAft>
            </a:pPr>
            <a:r>
              <a:rPr lang="en-US" sz="1400" dirty="0"/>
              <a:t>Important</a:t>
            </a:r>
          </a:p>
          <a:p>
            <a:pPr>
              <a:lnSpc>
                <a:spcPct val="115000"/>
              </a:lnSpc>
              <a:spcBef>
                <a:spcPts val="1200"/>
              </a:spcBef>
              <a:spcAft>
                <a:spcPts val="1200"/>
              </a:spcAft>
            </a:pPr>
            <a:r>
              <a:rPr lang="en-US" sz="1400" dirty="0"/>
              <a:t>The API key is displayed only once. After the window is closed, it cannot be retrieved again.</a:t>
            </a:r>
          </a:p>
          <a:p>
            <a:pPr>
              <a:lnSpc>
                <a:spcPct val="115000"/>
              </a:lnSpc>
              <a:spcBef>
                <a:spcPts val="1200"/>
              </a:spcBef>
              <a:spcAft>
                <a:spcPts val="1200"/>
              </a:spcAft>
            </a:pPr>
            <a:r>
              <a:rPr lang="en-US" sz="1400" dirty="0"/>
              <a:t>It is recommended to save the API key immediately after it is generated.</a:t>
            </a:r>
            <a:endParaRPr lang="ru-RU" sz="1400" dirty="0"/>
          </a:p>
        </p:txBody>
      </p:sp>
    </p:spTree>
    <p:extLst>
      <p:ext uri="{BB962C8B-B14F-4D97-AF65-F5344CB8AC3E}">
        <p14:creationId xmlns:p14="http://schemas.microsoft.com/office/powerpoint/2010/main" val="25966110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DCC30FD0-75DF-3DE7-846D-EEE6AFE1B948}"/>
              </a:ext>
            </a:extLst>
          </p:cNvPr>
          <p:cNvSpPr txBox="1"/>
          <p:nvPr/>
        </p:nvSpPr>
        <p:spPr>
          <a:xfrm>
            <a:off x="514350" y="582789"/>
            <a:ext cx="6096000" cy="383823"/>
          </a:xfrm>
          <a:prstGeom prst="rect">
            <a:avLst/>
          </a:prstGeom>
          <a:noFill/>
        </p:spPr>
        <p:txBody>
          <a:bodyPr wrap="square">
            <a:spAutoFit/>
          </a:bodyPr>
          <a:lstStyle/>
          <a:p>
            <a:pPr>
              <a:lnSpc>
                <a:spcPct val="115000"/>
              </a:lnSpc>
              <a:spcBef>
                <a:spcPts val="1800"/>
              </a:spcBef>
              <a:spcAft>
                <a:spcPts val="400"/>
              </a:spcAft>
              <a:buNone/>
            </a:pPr>
            <a:r>
              <a:rPr lang="af-ZA" sz="1800" b="1" dirty="0">
                <a:effectLst/>
                <a:latin typeface="Arial" panose="020B0604020202020204" pitchFamily="34" charset="0"/>
              </a:rPr>
              <a:t>Changing API Assignment</a:t>
            </a:r>
            <a:endParaRPr lang="ru-RU" sz="1800" b="1" dirty="0">
              <a:effectLst/>
              <a:latin typeface="Arial" panose="020B0604020202020204" pitchFamily="34" charset="0"/>
            </a:endParaRPr>
          </a:p>
        </p:txBody>
      </p:sp>
      <p:sp>
        <p:nvSpPr>
          <p:cNvPr id="9" name="TextBox 8">
            <a:extLst>
              <a:ext uri="{FF2B5EF4-FFF2-40B4-BE49-F238E27FC236}">
                <a16:creationId xmlns:a16="http://schemas.microsoft.com/office/drawing/2014/main" id="{55324D6D-FAE3-C8E2-C767-9380100A1403}"/>
              </a:ext>
            </a:extLst>
          </p:cNvPr>
          <p:cNvSpPr txBox="1"/>
          <p:nvPr/>
        </p:nvSpPr>
        <p:spPr>
          <a:xfrm>
            <a:off x="558800" y="1146247"/>
            <a:ext cx="6096000" cy="2677784"/>
          </a:xfrm>
          <a:prstGeom prst="rect">
            <a:avLst/>
          </a:prstGeom>
          <a:noFill/>
        </p:spPr>
        <p:txBody>
          <a:bodyPr wrap="square">
            <a:spAutoFit/>
          </a:bodyPr>
          <a:lstStyle/>
          <a:p>
            <a:pPr>
              <a:lnSpc>
                <a:spcPct val="115000"/>
              </a:lnSpc>
              <a:spcBef>
                <a:spcPts val="1200"/>
              </a:spcBef>
              <a:spcAft>
                <a:spcPts val="1200"/>
              </a:spcAft>
              <a:buNone/>
            </a:pPr>
            <a:r>
              <a:rPr lang="en-US" sz="1400" dirty="0"/>
              <a:t>Changing API Assignment</a:t>
            </a:r>
          </a:p>
          <a:p>
            <a:pPr>
              <a:lnSpc>
                <a:spcPct val="115000"/>
              </a:lnSpc>
              <a:spcBef>
                <a:spcPts val="1200"/>
              </a:spcBef>
              <a:spcAft>
                <a:spcPts val="1200"/>
              </a:spcAft>
              <a:buNone/>
            </a:pPr>
            <a:r>
              <a:rPr lang="en-US" sz="1400" dirty="0"/>
              <a:t>If you need to use an API with a different dynamic QR code, you can change its assignment.</a:t>
            </a:r>
            <a:br>
              <a:rPr lang="en-US" sz="1400" dirty="0"/>
            </a:br>
            <a:r>
              <a:rPr lang="en-US" sz="1400" dirty="0"/>
              <a:t>How to Change API Assignment</a:t>
            </a:r>
          </a:p>
          <a:p>
            <a:pPr>
              <a:lnSpc>
                <a:spcPct val="115000"/>
              </a:lnSpc>
              <a:spcBef>
                <a:spcPts val="1200"/>
              </a:spcBef>
              <a:spcAft>
                <a:spcPts val="1200"/>
              </a:spcAft>
              <a:buNone/>
            </a:pPr>
            <a:r>
              <a:rPr lang="en-US" sz="1400" dirty="0"/>
              <a:t>Click ⋮ next to the desired API</a:t>
            </a:r>
            <a:br>
              <a:rPr lang="en-US" sz="1400" dirty="0"/>
            </a:br>
            <a:r>
              <a:rPr lang="en-US" sz="1400" dirty="0"/>
              <a:t>Select "Configure API-to-QR Assignment“</a:t>
            </a:r>
            <a:br>
              <a:rPr lang="en-US" sz="1400" dirty="0"/>
            </a:br>
            <a:r>
              <a:rPr lang="en-US" sz="1400" dirty="0"/>
              <a:t>Select a new QR code</a:t>
            </a:r>
            <a:br>
              <a:rPr lang="en-US" sz="1400" dirty="0"/>
            </a:br>
            <a:r>
              <a:rPr lang="en-US" sz="1400" dirty="0"/>
              <a:t>Click "Save"</a:t>
            </a:r>
            <a:endParaRPr lang="ru-RU" sz="1400" b="1" dirty="0"/>
          </a:p>
        </p:txBody>
      </p:sp>
      <p:pic>
        <p:nvPicPr>
          <p:cNvPr id="10" name="image5.png">
            <a:extLst>
              <a:ext uri="{FF2B5EF4-FFF2-40B4-BE49-F238E27FC236}">
                <a16:creationId xmlns:a16="http://schemas.microsoft.com/office/drawing/2014/main" id="{B5D05448-8C91-861B-3A64-59DE6C81A66A}"/>
              </a:ext>
            </a:extLst>
          </p:cNvPr>
          <p:cNvPicPr/>
          <p:nvPr/>
        </p:nvPicPr>
        <p:blipFill>
          <a:blip r:embed="rId2">
            <a:extLst>
              <a:ext uri="{28A0092B-C50C-407E-A947-70E740481C1C}">
                <a14:useLocalDpi xmlns:a14="http://schemas.microsoft.com/office/drawing/2010/main" val="0"/>
              </a:ext>
            </a:extLst>
          </a:blip>
          <a:srcRect/>
          <a:stretch/>
        </p:blipFill>
        <p:spPr>
          <a:xfrm>
            <a:off x="7127402" y="426084"/>
            <a:ext cx="3962392" cy="3796665"/>
          </a:xfrm>
          <a:prstGeom prst="rect">
            <a:avLst/>
          </a:prstGeom>
          <a:ln/>
        </p:spPr>
      </p:pic>
      <p:sp>
        <p:nvSpPr>
          <p:cNvPr id="12" name="TextBox 11">
            <a:extLst>
              <a:ext uri="{FF2B5EF4-FFF2-40B4-BE49-F238E27FC236}">
                <a16:creationId xmlns:a16="http://schemas.microsoft.com/office/drawing/2014/main" id="{48B51594-FCC4-0CA8-89D2-40D3442AA6D8}"/>
              </a:ext>
            </a:extLst>
          </p:cNvPr>
          <p:cNvSpPr txBox="1"/>
          <p:nvPr/>
        </p:nvSpPr>
        <p:spPr>
          <a:xfrm>
            <a:off x="146050" y="4402384"/>
            <a:ext cx="10953750" cy="1438984"/>
          </a:xfrm>
          <a:prstGeom prst="rect">
            <a:avLst/>
          </a:prstGeom>
          <a:noFill/>
        </p:spPr>
        <p:txBody>
          <a:bodyPr wrap="square">
            <a:spAutoFit/>
          </a:bodyPr>
          <a:lstStyle/>
          <a:p>
            <a:pPr marL="381000" marR="381000">
              <a:lnSpc>
                <a:spcPct val="115000"/>
              </a:lnSpc>
              <a:spcBef>
                <a:spcPts val="1200"/>
              </a:spcBef>
              <a:spcAft>
                <a:spcPts val="1200"/>
              </a:spcAft>
              <a:buNone/>
            </a:pPr>
            <a:r>
              <a:rPr lang="en-US" sz="1400" b="1" dirty="0"/>
              <a:t>Recommendation</a:t>
            </a:r>
          </a:p>
          <a:p>
            <a:pPr marL="381000" marR="381000">
              <a:lnSpc>
                <a:spcPct val="115000"/>
              </a:lnSpc>
              <a:spcBef>
                <a:spcPts val="1200"/>
              </a:spcBef>
              <a:spcAft>
                <a:spcPts val="1200"/>
              </a:spcAft>
              <a:buNone/>
            </a:pPr>
            <a:r>
              <a:rPr lang="en-US" sz="1400" b="1" dirty="0"/>
              <a:t>Before changing the assignment, it is recommended to reconcile transactions associated with the current QR code.</a:t>
            </a:r>
          </a:p>
          <a:p>
            <a:pPr marL="381000" marR="381000">
              <a:lnSpc>
                <a:spcPct val="115000"/>
              </a:lnSpc>
              <a:spcBef>
                <a:spcPts val="1200"/>
              </a:spcBef>
              <a:spcAft>
                <a:spcPts val="1200"/>
              </a:spcAft>
              <a:buNone/>
            </a:pPr>
            <a:r>
              <a:rPr lang="en-US" sz="1400" b="1" dirty="0"/>
              <a:t>After saving the changes, the API key will be used with the new QR code.</a:t>
            </a:r>
            <a:endParaRPr lang="ru-RU" sz="1400" dirty="0"/>
          </a:p>
        </p:txBody>
      </p:sp>
      <p:pic>
        <p:nvPicPr>
          <p:cNvPr id="13" name="Picture 2">
            <a:extLst>
              <a:ext uri="{FF2B5EF4-FFF2-40B4-BE49-F238E27FC236}">
                <a16:creationId xmlns:a16="http://schemas.microsoft.com/office/drawing/2014/main" id="{F0E02A30-A100-1BBE-F7EB-2EEDF77E8E1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583894" y="5099050"/>
            <a:ext cx="2116454" cy="1860706"/>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443800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54A2769-1990-5D8F-34A6-7D8C948D3199}"/>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6C2B0927-0D6E-79B9-B4C4-FA64336E7188}"/>
              </a:ext>
            </a:extLst>
          </p:cNvPr>
          <p:cNvSpPr>
            <a:spLocks noGrp="1"/>
          </p:cNvSpPr>
          <p:nvPr>
            <p:ph idx="1"/>
          </p:nvPr>
        </p:nvSpPr>
        <p:spPr/>
        <p:txBody>
          <a:bodyPr/>
          <a:lstStyle/>
          <a:p>
            <a:endParaRPr lang="ru-RU"/>
          </a:p>
        </p:txBody>
      </p:sp>
      <p:pic>
        <p:nvPicPr>
          <p:cNvPr id="7" name="Рисунок 6">
            <a:extLst>
              <a:ext uri="{FF2B5EF4-FFF2-40B4-BE49-F238E27FC236}">
                <a16:creationId xmlns:a16="http://schemas.microsoft.com/office/drawing/2014/main" id="{3477E41C-5606-2BE2-BAE2-0844E370E79D}"/>
              </a:ext>
            </a:extLst>
          </p:cNvPr>
          <p:cNvPicPr>
            <a:picLocks noChangeAspect="1"/>
          </p:cNvPicPr>
          <p:nvPr/>
        </p:nvPicPr>
        <p:blipFill>
          <a:blip r:embed="rId2"/>
          <a:stretch>
            <a:fillRect/>
          </a:stretch>
        </p:blipFill>
        <p:spPr>
          <a:xfrm>
            <a:off x="0" y="0"/>
            <a:ext cx="12192000" cy="6857999"/>
          </a:xfrm>
          <a:prstGeom prst="rect">
            <a:avLst/>
          </a:prstGeom>
        </p:spPr>
      </p:pic>
      <p:sp>
        <p:nvSpPr>
          <p:cNvPr id="5" name="TextBox 4">
            <a:extLst>
              <a:ext uri="{FF2B5EF4-FFF2-40B4-BE49-F238E27FC236}">
                <a16:creationId xmlns:a16="http://schemas.microsoft.com/office/drawing/2014/main" id="{EE61B3C2-1664-0093-A0A8-E1DABC89F3B2}"/>
              </a:ext>
            </a:extLst>
          </p:cNvPr>
          <p:cNvSpPr txBox="1"/>
          <p:nvPr/>
        </p:nvSpPr>
        <p:spPr>
          <a:xfrm>
            <a:off x="492125" y="866302"/>
            <a:ext cx="6140450" cy="369332"/>
          </a:xfrm>
          <a:prstGeom prst="rect">
            <a:avLst/>
          </a:prstGeom>
          <a:noFill/>
        </p:spPr>
        <p:txBody>
          <a:bodyPr wrap="square">
            <a:spAutoFit/>
          </a:bodyPr>
          <a:lstStyle/>
          <a:p>
            <a:r>
              <a:rPr lang="af-ZA" sz="1800" b="1" dirty="0">
                <a:effectLst/>
                <a:latin typeface="Arial" panose="020B0604020202020204" pitchFamily="34" charset="0"/>
                <a:ea typeface="Arial" panose="020B0604020202020204" pitchFamily="34" charset="0"/>
              </a:rPr>
              <a:t>Transaction History</a:t>
            </a:r>
            <a:endParaRPr lang="ru-RU" dirty="0"/>
          </a:p>
        </p:txBody>
      </p:sp>
      <p:sp>
        <p:nvSpPr>
          <p:cNvPr id="8" name="TextBox 7">
            <a:extLst>
              <a:ext uri="{FF2B5EF4-FFF2-40B4-BE49-F238E27FC236}">
                <a16:creationId xmlns:a16="http://schemas.microsoft.com/office/drawing/2014/main" id="{362F6B1D-AE3E-87A1-9FA8-AA42498D94B9}"/>
              </a:ext>
            </a:extLst>
          </p:cNvPr>
          <p:cNvSpPr txBox="1"/>
          <p:nvPr/>
        </p:nvSpPr>
        <p:spPr>
          <a:xfrm>
            <a:off x="492125" y="1712956"/>
            <a:ext cx="6140450" cy="4216667"/>
          </a:xfrm>
          <a:prstGeom prst="rect">
            <a:avLst/>
          </a:prstGeom>
          <a:noFill/>
        </p:spPr>
        <p:txBody>
          <a:bodyPr wrap="square">
            <a:spAutoFit/>
          </a:bodyPr>
          <a:lstStyle/>
          <a:p>
            <a:pPr>
              <a:lnSpc>
                <a:spcPct val="115000"/>
              </a:lnSpc>
              <a:spcBef>
                <a:spcPts val="1200"/>
              </a:spcBef>
              <a:spcAft>
                <a:spcPts val="1200"/>
              </a:spcAft>
              <a:buNone/>
            </a:pPr>
            <a:r>
              <a:rPr lang="en-US" sz="1400" dirty="0"/>
              <a:t>In the "</a:t>
            </a:r>
            <a:r>
              <a:rPr lang="en-US" sz="1400" b="1" dirty="0"/>
              <a:t>Transaction History</a:t>
            </a:r>
            <a:r>
              <a:rPr lang="en-US" sz="1400" dirty="0"/>
              <a:t>" section, you can:</a:t>
            </a:r>
          </a:p>
          <a:p>
            <a:pPr>
              <a:lnSpc>
                <a:spcPct val="115000"/>
              </a:lnSpc>
              <a:spcBef>
                <a:spcPts val="1200"/>
              </a:spcBef>
              <a:spcAft>
                <a:spcPts val="1200"/>
              </a:spcAft>
              <a:buNone/>
            </a:pPr>
            <a:r>
              <a:rPr lang="ru-RU" sz="1400" dirty="0"/>
              <a:t>- </a:t>
            </a:r>
            <a:r>
              <a:rPr lang="en-US" sz="1400" dirty="0"/>
              <a:t>View payments</a:t>
            </a:r>
          </a:p>
          <a:p>
            <a:pPr>
              <a:lnSpc>
                <a:spcPct val="115000"/>
              </a:lnSpc>
              <a:spcBef>
                <a:spcPts val="1200"/>
              </a:spcBef>
              <a:spcAft>
                <a:spcPts val="1200"/>
              </a:spcAft>
              <a:buNone/>
            </a:pPr>
            <a:r>
              <a:rPr lang="ru-RU" sz="1400" dirty="0"/>
              <a:t>- </a:t>
            </a:r>
            <a:r>
              <a:rPr lang="en-US" sz="1400" dirty="0"/>
              <a:t>Process refunds</a:t>
            </a:r>
          </a:p>
          <a:p>
            <a:pPr>
              <a:lnSpc>
                <a:spcPct val="115000"/>
              </a:lnSpc>
              <a:spcBef>
                <a:spcPts val="1200"/>
              </a:spcBef>
              <a:spcAft>
                <a:spcPts val="1200"/>
              </a:spcAft>
              <a:buNone/>
            </a:pPr>
            <a:r>
              <a:rPr lang="ru-RU" sz="1400" dirty="0"/>
              <a:t>- </a:t>
            </a:r>
            <a:r>
              <a:rPr lang="en-US" sz="1400" dirty="0"/>
              <a:t>Track refund statuses</a:t>
            </a:r>
          </a:p>
          <a:p>
            <a:pPr>
              <a:lnSpc>
                <a:spcPct val="115000"/>
              </a:lnSpc>
              <a:spcBef>
                <a:spcPts val="1200"/>
              </a:spcBef>
              <a:spcAft>
                <a:spcPts val="1200"/>
              </a:spcAft>
              <a:buNone/>
            </a:pPr>
            <a:r>
              <a:rPr lang="ru-RU" sz="1400" dirty="0"/>
              <a:t>- </a:t>
            </a:r>
            <a:r>
              <a:rPr lang="en-US" sz="1400" dirty="0"/>
              <a:t>Export transaction history</a:t>
            </a:r>
          </a:p>
          <a:p>
            <a:pPr>
              <a:lnSpc>
                <a:spcPct val="115000"/>
              </a:lnSpc>
              <a:spcBef>
                <a:spcPts val="1200"/>
              </a:spcBef>
              <a:spcAft>
                <a:spcPts val="1200"/>
              </a:spcAft>
              <a:buNone/>
            </a:pPr>
            <a:r>
              <a:rPr lang="en-US" sz="1400" b="1" dirty="0"/>
              <a:t>The history consists of two tabs:</a:t>
            </a:r>
          </a:p>
          <a:p>
            <a:pPr>
              <a:lnSpc>
                <a:spcPct val="115000"/>
              </a:lnSpc>
              <a:spcBef>
                <a:spcPts val="1200"/>
              </a:spcBef>
              <a:spcAft>
                <a:spcPts val="1200"/>
              </a:spcAft>
              <a:buNone/>
            </a:pPr>
            <a:r>
              <a:rPr lang="ru-RU" sz="1400" dirty="0"/>
              <a:t>- </a:t>
            </a:r>
            <a:r>
              <a:rPr lang="en-US" sz="1400" dirty="0"/>
              <a:t>Payments</a:t>
            </a:r>
          </a:p>
          <a:p>
            <a:pPr>
              <a:lnSpc>
                <a:spcPct val="115000"/>
              </a:lnSpc>
              <a:spcBef>
                <a:spcPts val="1200"/>
              </a:spcBef>
              <a:spcAft>
                <a:spcPts val="1200"/>
              </a:spcAft>
              <a:buNone/>
            </a:pPr>
            <a:r>
              <a:rPr lang="ru-RU" sz="1400" dirty="0"/>
              <a:t>- </a:t>
            </a:r>
            <a:r>
              <a:rPr lang="en-US" sz="1400" dirty="0"/>
              <a:t>Refunds</a:t>
            </a:r>
            <a:endParaRPr lang="ru-RU" sz="1400" dirty="0"/>
          </a:p>
        </p:txBody>
      </p:sp>
      <p:pic>
        <p:nvPicPr>
          <p:cNvPr id="9" name="image8.png">
            <a:extLst>
              <a:ext uri="{FF2B5EF4-FFF2-40B4-BE49-F238E27FC236}">
                <a16:creationId xmlns:a16="http://schemas.microsoft.com/office/drawing/2014/main" id="{2FA14822-F00C-989E-978D-C1C0854FF600}"/>
              </a:ext>
            </a:extLst>
          </p:cNvPr>
          <p:cNvPicPr/>
          <p:nvPr/>
        </p:nvPicPr>
        <p:blipFill>
          <a:blip r:embed="rId3">
            <a:extLst>
              <a:ext uri="{28A0092B-C50C-407E-A947-70E740481C1C}">
                <a14:useLocalDpi xmlns:a14="http://schemas.microsoft.com/office/drawing/2010/main" val="0"/>
              </a:ext>
            </a:extLst>
          </a:blip>
          <a:srcRect/>
          <a:stretch/>
        </p:blipFill>
        <p:spPr>
          <a:xfrm>
            <a:off x="4406900" y="1283080"/>
            <a:ext cx="7366000" cy="3723472"/>
          </a:xfrm>
          <a:prstGeom prst="rect">
            <a:avLst/>
          </a:prstGeom>
          <a:ln/>
        </p:spPr>
      </p:pic>
      <p:pic>
        <p:nvPicPr>
          <p:cNvPr id="10" name="Picture 2">
            <a:extLst>
              <a:ext uri="{FF2B5EF4-FFF2-40B4-BE49-F238E27FC236}">
                <a16:creationId xmlns:a16="http://schemas.microsoft.com/office/drawing/2014/main" id="{8089D2B6-03F2-EA52-641E-CF800A08B3E7}"/>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9901394" y="5381547"/>
            <a:ext cx="2116454" cy="1860706"/>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66295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54A2769-1990-5D8F-34A6-7D8C948D3199}"/>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6C2B0927-0D6E-79B9-B4C4-FA64336E7188}"/>
              </a:ext>
            </a:extLst>
          </p:cNvPr>
          <p:cNvSpPr>
            <a:spLocks noGrp="1"/>
          </p:cNvSpPr>
          <p:nvPr>
            <p:ph idx="1"/>
          </p:nvPr>
        </p:nvSpPr>
        <p:spPr/>
        <p:txBody>
          <a:bodyPr/>
          <a:lstStyle/>
          <a:p>
            <a:endParaRPr lang="ru-RU"/>
          </a:p>
        </p:txBody>
      </p:sp>
      <p:pic>
        <p:nvPicPr>
          <p:cNvPr id="7" name="Рисунок 6">
            <a:extLst>
              <a:ext uri="{FF2B5EF4-FFF2-40B4-BE49-F238E27FC236}">
                <a16:creationId xmlns:a16="http://schemas.microsoft.com/office/drawing/2014/main" id="{3477E41C-5606-2BE2-BAE2-0844E370E79D}"/>
              </a:ext>
            </a:extLst>
          </p:cNvPr>
          <p:cNvPicPr>
            <a:picLocks noChangeAspect="1"/>
          </p:cNvPicPr>
          <p:nvPr/>
        </p:nvPicPr>
        <p:blipFill>
          <a:blip r:embed="rId2"/>
          <a:stretch>
            <a:fillRect/>
          </a:stretch>
        </p:blipFill>
        <p:spPr>
          <a:xfrm>
            <a:off x="0" y="0"/>
            <a:ext cx="12192000" cy="6857999"/>
          </a:xfrm>
          <a:prstGeom prst="rect">
            <a:avLst/>
          </a:prstGeom>
        </p:spPr>
      </p:pic>
      <p:sp>
        <p:nvSpPr>
          <p:cNvPr id="5" name="TextBox 4">
            <a:extLst>
              <a:ext uri="{FF2B5EF4-FFF2-40B4-BE49-F238E27FC236}">
                <a16:creationId xmlns:a16="http://schemas.microsoft.com/office/drawing/2014/main" id="{44C2EA90-57B5-1079-DB91-F45F808ACCA2}"/>
              </a:ext>
            </a:extLst>
          </p:cNvPr>
          <p:cNvSpPr txBox="1"/>
          <p:nvPr/>
        </p:nvSpPr>
        <p:spPr>
          <a:xfrm>
            <a:off x="330201" y="945356"/>
            <a:ext cx="5149850" cy="4181786"/>
          </a:xfrm>
          <a:prstGeom prst="rect">
            <a:avLst/>
          </a:prstGeom>
          <a:noFill/>
        </p:spPr>
        <p:txBody>
          <a:bodyPr wrap="square">
            <a:spAutoFit/>
          </a:bodyPr>
          <a:lstStyle/>
          <a:p>
            <a:pPr>
              <a:lnSpc>
                <a:spcPct val="115000"/>
              </a:lnSpc>
              <a:spcBef>
                <a:spcPts val="1800"/>
              </a:spcBef>
              <a:spcAft>
                <a:spcPts val="400"/>
              </a:spcAft>
              <a:buNone/>
            </a:pPr>
            <a:r>
              <a:rPr lang="en-US" sz="1400" dirty="0"/>
              <a:t>Viewing Payments</a:t>
            </a:r>
          </a:p>
          <a:p>
            <a:pPr>
              <a:lnSpc>
                <a:spcPct val="115000"/>
              </a:lnSpc>
              <a:spcBef>
                <a:spcPts val="1800"/>
              </a:spcBef>
              <a:spcAft>
                <a:spcPts val="400"/>
              </a:spcAft>
              <a:buNone/>
            </a:pPr>
            <a:r>
              <a:rPr lang="en-US" sz="1400" dirty="0"/>
              <a:t>The "Payments" tab displays all completed payments.</a:t>
            </a:r>
          </a:p>
          <a:p>
            <a:pPr>
              <a:lnSpc>
                <a:spcPct val="115000"/>
              </a:lnSpc>
              <a:spcBef>
                <a:spcPts val="1800"/>
              </a:spcBef>
              <a:spcAft>
                <a:spcPts val="400"/>
              </a:spcAft>
              <a:buNone/>
            </a:pPr>
            <a:r>
              <a:rPr lang="en-US" sz="1400" dirty="0"/>
              <a:t>Use the search bar to quickly find a transaction.</a:t>
            </a:r>
          </a:p>
          <a:p>
            <a:pPr>
              <a:lnSpc>
                <a:spcPct val="115000"/>
              </a:lnSpc>
              <a:spcBef>
                <a:spcPts val="1800"/>
              </a:spcBef>
              <a:spcAft>
                <a:spcPts val="400"/>
              </a:spcAft>
              <a:buNone/>
            </a:pPr>
            <a:r>
              <a:rPr lang="en-US" sz="1400" dirty="0"/>
              <a:t>Search is available by:</a:t>
            </a:r>
            <a:br>
              <a:rPr lang="en-US" sz="1400" dirty="0"/>
            </a:br>
            <a:r>
              <a:rPr lang="en-US" sz="1400" dirty="0"/>
              <a:t>Payment number</a:t>
            </a:r>
            <a:br>
              <a:rPr lang="en-US" sz="1400" dirty="0"/>
            </a:br>
            <a:r>
              <a:rPr lang="en-US" sz="1400" dirty="0"/>
              <a:t>Invoice number</a:t>
            </a:r>
          </a:p>
          <a:p>
            <a:pPr>
              <a:lnSpc>
                <a:spcPct val="115000"/>
              </a:lnSpc>
              <a:spcBef>
                <a:spcPts val="1800"/>
              </a:spcBef>
              <a:spcAft>
                <a:spcPts val="400"/>
              </a:spcAft>
              <a:buNone/>
            </a:pPr>
            <a:r>
              <a:rPr lang="en-US" sz="1400" dirty="0"/>
              <a:t>Filtering Payments</a:t>
            </a:r>
            <a:br>
              <a:rPr lang="en-US" sz="1400" dirty="0"/>
            </a:br>
            <a:r>
              <a:rPr lang="en-US" sz="1400" dirty="0"/>
              <a:t>To find transactions for a specific period:</a:t>
            </a:r>
            <a:br>
              <a:rPr lang="en-US" sz="1400" dirty="0"/>
            </a:br>
            <a:r>
              <a:rPr lang="en-US" sz="1400" dirty="0"/>
              <a:t>Click "Filter“</a:t>
            </a:r>
            <a:br>
              <a:rPr lang="en-US" sz="1400" dirty="0"/>
            </a:br>
            <a:r>
              <a:rPr lang="en-US" sz="1400" dirty="0"/>
              <a:t>Select the desired period</a:t>
            </a:r>
            <a:br>
              <a:rPr lang="en-US" sz="1400" dirty="0"/>
            </a:br>
            <a:r>
              <a:rPr lang="en-US" sz="1400" dirty="0"/>
              <a:t>If necessary, select a QR code</a:t>
            </a:r>
            <a:br>
              <a:rPr lang="en-US" sz="1400" dirty="0"/>
            </a:br>
            <a:r>
              <a:rPr lang="en-US" sz="1400" dirty="0"/>
              <a:t>Click "Apply"</a:t>
            </a:r>
            <a:endParaRPr lang="ru-RU" sz="1400" dirty="0"/>
          </a:p>
        </p:txBody>
      </p:sp>
      <p:pic>
        <p:nvPicPr>
          <p:cNvPr id="6" name="image6.png">
            <a:extLst>
              <a:ext uri="{FF2B5EF4-FFF2-40B4-BE49-F238E27FC236}">
                <a16:creationId xmlns:a16="http://schemas.microsoft.com/office/drawing/2014/main" id="{F7B685F7-5157-A467-84E2-47BF63B7CACD}"/>
              </a:ext>
            </a:extLst>
          </p:cNvPr>
          <p:cNvPicPr/>
          <p:nvPr/>
        </p:nvPicPr>
        <p:blipFill>
          <a:blip r:embed="rId3">
            <a:extLst>
              <a:ext uri="{28A0092B-C50C-407E-A947-70E740481C1C}">
                <a14:useLocalDpi xmlns:a14="http://schemas.microsoft.com/office/drawing/2010/main" val="0"/>
              </a:ext>
            </a:extLst>
          </a:blip>
          <a:srcRect/>
          <a:stretch/>
        </p:blipFill>
        <p:spPr>
          <a:xfrm>
            <a:off x="5086350" y="1746141"/>
            <a:ext cx="6680200" cy="3376804"/>
          </a:xfrm>
          <a:prstGeom prst="rect">
            <a:avLst/>
          </a:prstGeom>
          <a:ln/>
        </p:spPr>
      </p:pic>
      <p:sp>
        <p:nvSpPr>
          <p:cNvPr id="9" name="TextBox 8">
            <a:extLst>
              <a:ext uri="{FF2B5EF4-FFF2-40B4-BE49-F238E27FC236}">
                <a16:creationId xmlns:a16="http://schemas.microsoft.com/office/drawing/2014/main" id="{F675E7CE-46BD-3741-93A8-37CA2B1EEFCF}"/>
              </a:ext>
            </a:extLst>
          </p:cNvPr>
          <p:cNvSpPr txBox="1"/>
          <p:nvPr/>
        </p:nvSpPr>
        <p:spPr>
          <a:xfrm>
            <a:off x="0" y="5555057"/>
            <a:ext cx="8823325" cy="575670"/>
          </a:xfrm>
          <a:prstGeom prst="rect">
            <a:avLst/>
          </a:prstGeom>
          <a:noFill/>
        </p:spPr>
        <p:txBody>
          <a:bodyPr wrap="square">
            <a:spAutoFit/>
          </a:bodyPr>
          <a:lstStyle/>
          <a:p>
            <a:pPr marL="381000" marR="381000">
              <a:lnSpc>
                <a:spcPct val="115000"/>
              </a:lnSpc>
              <a:spcBef>
                <a:spcPts val="1200"/>
              </a:spcBef>
              <a:spcAft>
                <a:spcPts val="1200"/>
              </a:spcAft>
              <a:buNone/>
            </a:pPr>
            <a:r>
              <a:rPr lang="en-US" sz="1400" b="1" dirty="0"/>
              <a:t>Important</a:t>
            </a:r>
            <a:br>
              <a:rPr lang="en-US" sz="1400" b="1" dirty="0"/>
            </a:br>
            <a:r>
              <a:rPr lang="en-US" sz="1400" b="1" dirty="0"/>
              <a:t>The maximum search period is 35 days.</a:t>
            </a:r>
            <a:endParaRPr lang="ru-RU" sz="1400" dirty="0"/>
          </a:p>
        </p:txBody>
      </p:sp>
      <p:pic>
        <p:nvPicPr>
          <p:cNvPr id="10" name="Picture 2">
            <a:extLst>
              <a:ext uri="{FF2B5EF4-FFF2-40B4-BE49-F238E27FC236}">
                <a16:creationId xmlns:a16="http://schemas.microsoft.com/office/drawing/2014/main" id="{1F4E00BA-3BB9-1C30-B9B2-2B6F7E7A1393}"/>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9901394" y="5381547"/>
            <a:ext cx="2116454" cy="1860706"/>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649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54A2769-1990-5D8F-34A6-7D8C948D3199}"/>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6C2B0927-0D6E-79B9-B4C4-FA64336E7188}"/>
              </a:ext>
            </a:extLst>
          </p:cNvPr>
          <p:cNvSpPr>
            <a:spLocks noGrp="1"/>
          </p:cNvSpPr>
          <p:nvPr>
            <p:ph idx="1"/>
          </p:nvPr>
        </p:nvSpPr>
        <p:spPr/>
        <p:txBody>
          <a:bodyPr/>
          <a:lstStyle/>
          <a:p>
            <a:endParaRPr lang="ru-RU"/>
          </a:p>
        </p:txBody>
      </p:sp>
      <p:pic>
        <p:nvPicPr>
          <p:cNvPr id="7" name="Рисунок 6">
            <a:extLst>
              <a:ext uri="{FF2B5EF4-FFF2-40B4-BE49-F238E27FC236}">
                <a16:creationId xmlns:a16="http://schemas.microsoft.com/office/drawing/2014/main" id="{3477E41C-5606-2BE2-BAE2-0844E370E79D}"/>
              </a:ext>
            </a:extLst>
          </p:cNvPr>
          <p:cNvPicPr>
            <a:picLocks noChangeAspect="1"/>
          </p:cNvPicPr>
          <p:nvPr/>
        </p:nvPicPr>
        <p:blipFill>
          <a:blip r:embed="rId2"/>
          <a:stretch>
            <a:fillRect/>
          </a:stretch>
        </p:blipFill>
        <p:spPr>
          <a:xfrm>
            <a:off x="0" y="0"/>
            <a:ext cx="12192000" cy="6857999"/>
          </a:xfrm>
          <a:prstGeom prst="rect">
            <a:avLst/>
          </a:prstGeom>
        </p:spPr>
      </p:pic>
      <p:sp>
        <p:nvSpPr>
          <p:cNvPr id="5" name="TextBox 4">
            <a:extLst>
              <a:ext uri="{FF2B5EF4-FFF2-40B4-BE49-F238E27FC236}">
                <a16:creationId xmlns:a16="http://schemas.microsoft.com/office/drawing/2014/main" id="{FAD773BF-0D95-7A3B-38B0-6848F1FDE5A9}"/>
              </a:ext>
            </a:extLst>
          </p:cNvPr>
          <p:cNvSpPr txBox="1"/>
          <p:nvPr/>
        </p:nvSpPr>
        <p:spPr>
          <a:xfrm>
            <a:off x="628650" y="227100"/>
            <a:ext cx="9309100" cy="2977354"/>
          </a:xfrm>
          <a:prstGeom prst="rect">
            <a:avLst/>
          </a:prstGeom>
          <a:noFill/>
        </p:spPr>
        <p:txBody>
          <a:bodyPr wrap="square">
            <a:spAutoFit/>
          </a:bodyPr>
          <a:lstStyle/>
          <a:p>
            <a:pPr>
              <a:lnSpc>
                <a:spcPct val="115000"/>
              </a:lnSpc>
              <a:spcBef>
                <a:spcPts val="1800"/>
              </a:spcBef>
              <a:spcAft>
                <a:spcPts val="400"/>
              </a:spcAft>
              <a:buNone/>
            </a:pPr>
            <a:r>
              <a:rPr lang="en-US" sz="1400" dirty="0"/>
              <a:t>Payment Refund</a:t>
            </a:r>
          </a:p>
          <a:p>
            <a:pPr>
              <a:lnSpc>
                <a:spcPct val="115000"/>
              </a:lnSpc>
              <a:spcBef>
                <a:spcPts val="1800"/>
              </a:spcBef>
              <a:spcAft>
                <a:spcPts val="400"/>
              </a:spcAft>
              <a:buNone/>
            </a:pPr>
            <a:r>
              <a:rPr lang="en-US" sz="1400" dirty="0"/>
              <a:t>If you need to return funds to a customer, you can process a refund directly from the list of payments.</a:t>
            </a:r>
          </a:p>
          <a:p>
            <a:pPr>
              <a:lnSpc>
                <a:spcPct val="115000"/>
              </a:lnSpc>
              <a:spcBef>
                <a:spcPts val="1800"/>
              </a:spcBef>
              <a:spcAft>
                <a:spcPts val="400"/>
              </a:spcAft>
              <a:buNone/>
            </a:pPr>
            <a:r>
              <a:rPr lang="en-US" sz="1400" dirty="0"/>
              <a:t>How to Process a Refund</a:t>
            </a:r>
          </a:p>
          <a:p>
            <a:pPr>
              <a:lnSpc>
                <a:spcPct val="115000"/>
              </a:lnSpc>
              <a:spcBef>
                <a:spcPts val="1800"/>
              </a:spcBef>
              <a:spcAft>
                <a:spcPts val="400"/>
              </a:spcAft>
              <a:buNone/>
            </a:pPr>
            <a:r>
              <a:rPr lang="en-US" sz="1400" dirty="0"/>
              <a:t>Find the required payment</a:t>
            </a:r>
          </a:p>
          <a:p>
            <a:pPr>
              <a:lnSpc>
                <a:spcPct val="115000"/>
              </a:lnSpc>
              <a:spcBef>
                <a:spcPts val="1800"/>
              </a:spcBef>
              <a:spcAft>
                <a:spcPts val="400"/>
              </a:spcAft>
              <a:buNone/>
            </a:pPr>
            <a:r>
              <a:rPr lang="en-US" sz="1400" dirty="0"/>
              <a:t>Click ⋮</a:t>
            </a:r>
          </a:p>
          <a:p>
            <a:pPr>
              <a:lnSpc>
                <a:spcPct val="115000"/>
              </a:lnSpc>
              <a:spcBef>
                <a:spcPts val="1800"/>
              </a:spcBef>
              <a:spcAft>
                <a:spcPts val="400"/>
              </a:spcAft>
              <a:buNone/>
            </a:pPr>
            <a:r>
              <a:rPr lang="en-US" sz="1400" dirty="0"/>
              <a:t>Select "Refund Payment"</a:t>
            </a:r>
            <a:endParaRPr lang="ru-RU" sz="1400" dirty="0"/>
          </a:p>
        </p:txBody>
      </p:sp>
      <p:pic>
        <p:nvPicPr>
          <p:cNvPr id="6" name="image16.png">
            <a:extLst>
              <a:ext uri="{FF2B5EF4-FFF2-40B4-BE49-F238E27FC236}">
                <a16:creationId xmlns:a16="http://schemas.microsoft.com/office/drawing/2014/main" id="{BBC10FAF-0F40-80CC-9F50-C74FA51F95DA}"/>
              </a:ext>
            </a:extLst>
          </p:cNvPr>
          <p:cNvPicPr/>
          <p:nvPr/>
        </p:nvPicPr>
        <p:blipFill>
          <a:blip r:embed="rId3">
            <a:extLst>
              <a:ext uri="{28A0092B-C50C-407E-A947-70E740481C1C}">
                <a14:useLocalDpi xmlns:a14="http://schemas.microsoft.com/office/drawing/2010/main" val="0"/>
              </a:ext>
            </a:extLst>
          </a:blip>
          <a:srcRect/>
          <a:stretch/>
        </p:blipFill>
        <p:spPr>
          <a:xfrm>
            <a:off x="5541781" y="1133507"/>
            <a:ext cx="4867637" cy="2460564"/>
          </a:xfrm>
          <a:prstGeom prst="rect">
            <a:avLst/>
          </a:prstGeom>
          <a:ln/>
        </p:spPr>
      </p:pic>
      <p:sp>
        <p:nvSpPr>
          <p:cNvPr id="9" name="TextBox 8">
            <a:extLst>
              <a:ext uri="{FF2B5EF4-FFF2-40B4-BE49-F238E27FC236}">
                <a16:creationId xmlns:a16="http://schemas.microsoft.com/office/drawing/2014/main" id="{14435A57-F510-13E9-8339-4418DEAEB37F}"/>
              </a:ext>
            </a:extLst>
          </p:cNvPr>
          <p:cNvSpPr txBox="1"/>
          <p:nvPr/>
        </p:nvSpPr>
        <p:spPr>
          <a:xfrm>
            <a:off x="511176" y="4227863"/>
            <a:ext cx="4354830" cy="1994520"/>
          </a:xfrm>
          <a:prstGeom prst="rect">
            <a:avLst/>
          </a:prstGeom>
          <a:noFill/>
        </p:spPr>
        <p:txBody>
          <a:bodyPr wrap="square">
            <a:spAutoFit/>
          </a:bodyPr>
          <a:lstStyle/>
          <a:p>
            <a:pPr>
              <a:lnSpc>
                <a:spcPct val="115000"/>
              </a:lnSpc>
              <a:spcBef>
                <a:spcPts val="1200"/>
              </a:spcBef>
              <a:spcAft>
                <a:spcPts val="1200"/>
              </a:spcAft>
              <a:buNone/>
            </a:pPr>
            <a:r>
              <a:rPr lang="en-US" sz="1400" dirty="0"/>
              <a:t>In the window that opens:</a:t>
            </a:r>
          </a:p>
          <a:p>
            <a:pPr>
              <a:lnSpc>
                <a:spcPct val="115000"/>
              </a:lnSpc>
              <a:spcBef>
                <a:spcPts val="1200"/>
              </a:spcBef>
              <a:spcAft>
                <a:spcPts val="1200"/>
              </a:spcAft>
              <a:buNone/>
            </a:pPr>
            <a:r>
              <a:rPr lang="en-US" sz="1400" dirty="0"/>
              <a:t>Verify the payment information</a:t>
            </a:r>
          </a:p>
          <a:p>
            <a:pPr>
              <a:lnSpc>
                <a:spcPct val="115000"/>
              </a:lnSpc>
              <a:spcBef>
                <a:spcPts val="1200"/>
              </a:spcBef>
              <a:spcAft>
                <a:spcPts val="1200"/>
              </a:spcAft>
              <a:buNone/>
            </a:pPr>
            <a:r>
              <a:rPr lang="en-US" sz="1400" dirty="0"/>
              <a:t>Enter the refund amount</a:t>
            </a:r>
          </a:p>
          <a:p>
            <a:pPr>
              <a:lnSpc>
                <a:spcPct val="115000"/>
              </a:lnSpc>
              <a:spcBef>
                <a:spcPts val="1200"/>
              </a:spcBef>
              <a:spcAft>
                <a:spcPts val="1200"/>
              </a:spcAft>
              <a:buNone/>
            </a:pPr>
            <a:r>
              <a:rPr lang="en-US" sz="1400" dirty="0"/>
              <a:t>Click "Process Refund"</a:t>
            </a:r>
            <a:endParaRPr lang="ru-RU" sz="1400" dirty="0"/>
          </a:p>
        </p:txBody>
      </p:sp>
      <p:pic>
        <p:nvPicPr>
          <p:cNvPr id="10" name="image17.png">
            <a:extLst>
              <a:ext uri="{FF2B5EF4-FFF2-40B4-BE49-F238E27FC236}">
                <a16:creationId xmlns:a16="http://schemas.microsoft.com/office/drawing/2014/main" id="{240A26BA-3E54-265C-4FBA-EF213FEF9E41}"/>
              </a:ext>
            </a:extLst>
          </p:cNvPr>
          <p:cNvPicPr/>
          <p:nvPr/>
        </p:nvPicPr>
        <p:blipFill>
          <a:blip r:embed="rId4">
            <a:extLst>
              <a:ext uri="{28A0092B-C50C-407E-A947-70E740481C1C}">
                <a14:useLocalDpi xmlns:a14="http://schemas.microsoft.com/office/drawing/2010/main" val="0"/>
              </a:ext>
            </a:extLst>
          </a:blip>
          <a:srcRect/>
          <a:stretch/>
        </p:blipFill>
        <p:spPr>
          <a:xfrm>
            <a:off x="4654752" y="4001294"/>
            <a:ext cx="2639291" cy="2603694"/>
          </a:xfrm>
          <a:prstGeom prst="rect">
            <a:avLst/>
          </a:prstGeom>
          <a:ln/>
        </p:spPr>
      </p:pic>
      <p:sp>
        <p:nvSpPr>
          <p:cNvPr id="12" name="TextBox 11">
            <a:extLst>
              <a:ext uri="{FF2B5EF4-FFF2-40B4-BE49-F238E27FC236}">
                <a16:creationId xmlns:a16="http://schemas.microsoft.com/office/drawing/2014/main" id="{2AC1C476-C1B1-AA79-076A-2B6B7044C7AC}"/>
              </a:ext>
            </a:extLst>
          </p:cNvPr>
          <p:cNvSpPr txBox="1"/>
          <p:nvPr/>
        </p:nvSpPr>
        <p:spPr>
          <a:xfrm>
            <a:off x="7840027" y="4071039"/>
            <a:ext cx="4483100" cy="2370008"/>
          </a:xfrm>
          <a:prstGeom prst="rect">
            <a:avLst/>
          </a:prstGeom>
          <a:noFill/>
        </p:spPr>
        <p:txBody>
          <a:bodyPr wrap="square">
            <a:spAutoFit/>
          </a:bodyPr>
          <a:lstStyle/>
          <a:p>
            <a:pPr marR="381000">
              <a:lnSpc>
                <a:spcPct val="115000"/>
              </a:lnSpc>
              <a:spcBef>
                <a:spcPts val="1200"/>
              </a:spcBef>
              <a:spcAft>
                <a:spcPts val="1200"/>
              </a:spcAft>
              <a:buNone/>
            </a:pPr>
            <a:r>
              <a:rPr lang="en-US" sz="1400" b="1" dirty="0"/>
              <a:t>Important</a:t>
            </a:r>
            <a:br>
              <a:rPr lang="en-US" sz="1400" dirty="0"/>
            </a:br>
            <a:r>
              <a:rPr lang="en-US" sz="1400" dirty="0"/>
              <a:t>The refund amount cannot exceed the amount of the original payment.</a:t>
            </a:r>
          </a:p>
          <a:p>
            <a:pPr marR="381000">
              <a:lnSpc>
                <a:spcPct val="115000"/>
              </a:lnSpc>
              <a:spcBef>
                <a:spcPts val="1200"/>
              </a:spcBef>
              <a:spcAft>
                <a:spcPts val="1200"/>
              </a:spcAft>
              <a:buNone/>
            </a:pPr>
            <a:r>
              <a:rPr lang="en-US" sz="1400" b="1" dirty="0"/>
              <a:t>Note</a:t>
            </a:r>
            <a:br>
              <a:rPr lang="en-US" sz="1400" dirty="0"/>
            </a:br>
            <a:r>
              <a:rPr lang="en-US" sz="1400" dirty="0"/>
              <a:t>Refund processing may take from a few seconds to several hours.</a:t>
            </a:r>
            <a:br>
              <a:rPr lang="en-US" sz="1400" dirty="0"/>
            </a:br>
            <a:r>
              <a:rPr lang="en-US" sz="1400" dirty="0"/>
              <a:t>Once a refund is created, it will automatically appear in the "Refunds" tab.</a:t>
            </a:r>
            <a:endParaRPr lang="ru-RU" sz="1400" dirty="0"/>
          </a:p>
        </p:txBody>
      </p:sp>
      <p:sp>
        <p:nvSpPr>
          <p:cNvPr id="13" name="Прямоугольник 12">
            <a:extLst>
              <a:ext uri="{FF2B5EF4-FFF2-40B4-BE49-F238E27FC236}">
                <a16:creationId xmlns:a16="http://schemas.microsoft.com/office/drawing/2014/main" id="{7EC15D74-6272-9D4E-9961-0E7579B89925}"/>
              </a:ext>
            </a:extLst>
          </p:cNvPr>
          <p:cNvSpPr/>
          <p:nvPr/>
        </p:nvSpPr>
        <p:spPr>
          <a:xfrm>
            <a:off x="1098550" y="3790951"/>
            <a:ext cx="9721849" cy="49172"/>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ru-RU"/>
          </a:p>
        </p:txBody>
      </p:sp>
      <p:pic>
        <p:nvPicPr>
          <p:cNvPr id="14" name="Picture 2">
            <a:extLst>
              <a:ext uri="{FF2B5EF4-FFF2-40B4-BE49-F238E27FC236}">
                <a16:creationId xmlns:a16="http://schemas.microsoft.com/office/drawing/2014/main" id="{826290C9-2521-C104-65BF-980948B70B44}"/>
              </a:ext>
            </a:extLst>
          </p:cNvPr>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10123171" y="5562522"/>
            <a:ext cx="2116454" cy="1860706"/>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09396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6C0D2F-ECDC-19AF-30C7-3937A767EA76}"/>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5AB2CEDE-B01B-369A-97B8-709DB6B363FB}"/>
              </a:ext>
            </a:extLst>
          </p:cNvPr>
          <p:cNvSpPr>
            <a:spLocks noGrp="1"/>
          </p:cNvSpPr>
          <p:nvPr>
            <p:ph type="title"/>
          </p:nvPr>
        </p:nvSpPr>
        <p:spPr/>
        <p:txBody>
          <a:bodyPr/>
          <a:lstStyle/>
          <a:p>
            <a:endParaRPr lang="ru-RU" dirty="0"/>
          </a:p>
        </p:txBody>
      </p:sp>
      <p:sp>
        <p:nvSpPr>
          <p:cNvPr id="3" name="Объект 2">
            <a:extLst>
              <a:ext uri="{FF2B5EF4-FFF2-40B4-BE49-F238E27FC236}">
                <a16:creationId xmlns:a16="http://schemas.microsoft.com/office/drawing/2014/main" id="{26A998F5-8A90-7223-5A4A-5294734AAB48}"/>
              </a:ext>
            </a:extLst>
          </p:cNvPr>
          <p:cNvSpPr>
            <a:spLocks noGrp="1"/>
          </p:cNvSpPr>
          <p:nvPr>
            <p:ph idx="1"/>
          </p:nvPr>
        </p:nvSpPr>
        <p:spPr/>
        <p:txBody>
          <a:bodyPr/>
          <a:lstStyle/>
          <a:p>
            <a:endParaRPr lang="ru-RU" dirty="0"/>
          </a:p>
        </p:txBody>
      </p:sp>
      <p:pic>
        <p:nvPicPr>
          <p:cNvPr id="7" name="Рисунок 6">
            <a:extLst>
              <a:ext uri="{FF2B5EF4-FFF2-40B4-BE49-F238E27FC236}">
                <a16:creationId xmlns:a16="http://schemas.microsoft.com/office/drawing/2014/main" id="{AB817ED2-0103-06CA-0322-370CA3C19595}"/>
              </a:ext>
            </a:extLst>
          </p:cNvPr>
          <p:cNvPicPr>
            <a:picLocks noChangeAspect="1"/>
          </p:cNvPicPr>
          <p:nvPr/>
        </p:nvPicPr>
        <p:blipFill>
          <a:blip r:embed="rId2"/>
          <a:stretch>
            <a:fillRect/>
          </a:stretch>
        </p:blipFill>
        <p:spPr>
          <a:xfrm>
            <a:off x="0" y="0"/>
            <a:ext cx="12192000" cy="6857999"/>
          </a:xfrm>
          <a:prstGeom prst="rect">
            <a:avLst/>
          </a:prstGeom>
        </p:spPr>
      </p:pic>
      <p:pic>
        <p:nvPicPr>
          <p:cNvPr id="10" name="Picture 2">
            <a:extLst>
              <a:ext uri="{FF2B5EF4-FFF2-40B4-BE49-F238E27FC236}">
                <a16:creationId xmlns:a16="http://schemas.microsoft.com/office/drawing/2014/main" id="{67FDBA11-9301-A19F-16BA-8EA6FE85FA3C}"/>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901394" y="5381547"/>
            <a:ext cx="2116454" cy="1860706"/>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4BEB4DC5-2026-135C-C7D0-5C8CF2B08F34}"/>
              </a:ext>
            </a:extLst>
          </p:cNvPr>
          <p:cNvSpPr txBox="1"/>
          <p:nvPr/>
        </p:nvSpPr>
        <p:spPr>
          <a:xfrm>
            <a:off x="973635" y="494506"/>
            <a:ext cx="9498841" cy="6228115"/>
          </a:xfrm>
          <a:prstGeom prst="rect">
            <a:avLst/>
          </a:prstGeom>
          <a:noFill/>
        </p:spPr>
        <p:txBody>
          <a:bodyPr wrap="square">
            <a:spAutoFit/>
          </a:bodyPr>
          <a:lstStyle/>
          <a:p>
            <a:pPr algn="ctr">
              <a:lnSpc>
                <a:spcPct val="115000"/>
              </a:lnSpc>
              <a:spcBef>
                <a:spcPts val="1800"/>
              </a:spcBef>
              <a:spcAft>
                <a:spcPts val="400"/>
              </a:spcAft>
              <a:buNone/>
            </a:pPr>
            <a:r>
              <a:rPr lang="en-US" sz="1200" b="1" dirty="0"/>
              <a:t>Viewing Refunds</a:t>
            </a:r>
          </a:p>
          <a:p>
            <a:pPr algn="ctr">
              <a:lnSpc>
                <a:spcPct val="115000"/>
              </a:lnSpc>
              <a:spcBef>
                <a:spcPts val="1800"/>
              </a:spcBef>
              <a:spcAft>
                <a:spcPts val="400"/>
              </a:spcAft>
              <a:buNone/>
            </a:pPr>
            <a:r>
              <a:rPr lang="en-US" sz="1200" dirty="0"/>
              <a:t>The "Refunds" tab displays all processed refunds.</a:t>
            </a:r>
          </a:p>
          <a:p>
            <a:pPr algn="ctr">
              <a:lnSpc>
                <a:spcPct val="115000"/>
              </a:lnSpc>
              <a:spcBef>
                <a:spcPts val="1800"/>
              </a:spcBef>
              <a:spcAft>
                <a:spcPts val="400"/>
              </a:spcAft>
              <a:buNone/>
            </a:pPr>
            <a:r>
              <a:rPr lang="en-US" sz="1200" dirty="0"/>
              <a:t>Use the search and filter functions the same way as for payments.</a:t>
            </a:r>
          </a:p>
          <a:p>
            <a:pPr algn="ctr">
              <a:lnSpc>
                <a:spcPct val="115000"/>
              </a:lnSpc>
              <a:spcBef>
                <a:spcPts val="1800"/>
              </a:spcBef>
              <a:spcAft>
                <a:spcPts val="400"/>
              </a:spcAft>
              <a:buNone/>
            </a:pPr>
            <a:r>
              <a:rPr lang="en-US" sz="1200" b="1" dirty="0"/>
              <a:t>Filtering Refunds</a:t>
            </a:r>
          </a:p>
          <a:p>
            <a:pPr algn="ctr">
              <a:lnSpc>
                <a:spcPct val="115000"/>
              </a:lnSpc>
              <a:spcBef>
                <a:spcPts val="1800"/>
              </a:spcBef>
              <a:spcAft>
                <a:spcPts val="400"/>
              </a:spcAft>
              <a:buNone/>
            </a:pPr>
            <a:r>
              <a:rPr lang="en-US" sz="1200" dirty="0"/>
              <a:t>To find refunds:</a:t>
            </a:r>
          </a:p>
          <a:p>
            <a:pPr algn="ctr">
              <a:lnSpc>
                <a:spcPct val="115000"/>
              </a:lnSpc>
              <a:spcBef>
                <a:spcPts val="1800"/>
              </a:spcBef>
              <a:spcAft>
                <a:spcPts val="400"/>
              </a:spcAft>
              <a:buNone/>
            </a:pPr>
            <a:r>
              <a:rPr lang="en-US" sz="1200" dirty="0"/>
              <a:t>Click "Filter"</a:t>
            </a:r>
          </a:p>
          <a:p>
            <a:pPr algn="ctr">
              <a:lnSpc>
                <a:spcPct val="115000"/>
              </a:lnSpc>
              <a:spcBef>
                <a:spcPts val="1800"/>
              </a:spcBef>
              <a:spcAft>
                <a:spcPts val="400"/>
              </a:spcAft>
              <a:buNone/>
            </a:pPr>
            <a:r>
              <a:rPr lang="en-US" sz="1200" dirty="0"/>
              <a:t>Select the refund date</a:t>
            </a:r>
          </a:p>
          <a:p>
            <a:pPr algn="ctr">
              <a:lnSpc>
                <a:spcPct val="115000"/>
              </a:lnSpc>
              <a:spcBef>
                <a:spcPts val="1800"/>
              </a:spcBef>
              <a:spcAft>
                <a:spcPts val="400"/>
              </a:spcAft>
              <a:buNone/>
            </a:pPr>
            <a:r>
              <a:rPr lang="en-US" sz="1200" dirty="0"/>
              <a:t>If necessary, select a QR code</a:t>
            </a:r>
          </a:p>
          <a:p>
            <a:pPr algn="ctr">
              <a:lnSpc>
                <a:spcPct val="115000"/>
              </a:lnSpc>
              <a:spcBef>
                <a:spcPts val="1800"/>
              </a:spcBef>
              <a:spcAft>
                <a:spcPts val="400"/>
              </a:spcAft>
              <a:buNone/>
            </a:pPr>
            <a:r>
              <a:rPr lang="en-US" sz="1200" dirty="0"/>
              <a:t>Click "Apply"</a:t>
            </a:r>
          </a:p>
          <a:p>
            <a:pPr algn="ctr">
              <a:lnSpc>
                <a:spcPct val="115000"/>
              </a:lnSpc>
              <a:spcBef>
                <a:spcPts val="1800"/>
              </a:spcBef>
              <a:spcAft>
                <a:spcPts val="400"/>
              </a:spcAft>
              <a:buNone/>
            </a:pPr>
            <a:r>
              <a:rPr lang="en-US" sz="1200" b="1" dirty="0"/>
              <a:t>Exporting Refunds</a:t>
            </a:r>
          </a:p>
          <a:p>
            <a:pPr algn="ctr">
              <a:lnSpc>
                <a:spcPct val="115000"/>
              </a:lnSpc>
              <a:spcBef>
                <a:spcPts val="1800"/>
              </a:spcBef>
              <a:spcAft>
                <a:spcPts val="400"/>
              </a:spcAft>
              <a:buNone/>
            </a:pPr>
            <a:r>
              <a:rPr lang="en-US" sz="1200" dirty="0"/>
              <a:t>To save the refund history:</a:t>
            </a:r>
          </a:p>
          <a:p>
            <a:pPr algn="ctr">
              <a:lnSpc>
                <a:spcPct val="115000"/>
              </a:lnSpc>
              <a:spcBef>
                <a:spcPts val="1800"/>
              </a:spcBef>
              <a:spcAft>
                <a:spcPts val="400"/>
              </a:spcAft>
              <a:buNone/>
            </a:pPr>
            <a:r>
              <a:rPr lang="en-US" sz="1200" dirty="0"/>
              <a:t>Click "Download Report"</a:t>
            </a:r>
          </a:p>
          <a:p>
            <a:pPr algn="ctr">
              <a:lnSpc>
                <a:spcPct val="115000"/>
              </a:lnSpc>
              <a:spcBef>
                <a:spcPts val="1800"/>
              </a:spcBef>
              <a:spcAft>
                <a:spcPts val="400"/>
              </a:spcAft>
              <a:buNone/>
            </a:pPr>
            <a:r>
              <a:rPr lang="en-US" sz="1200" dirty="0"/>
              <a:t>The report will be generated in CSV format.</a:t>
            </a:r>
            <a:endParaRPr lang="ru-RU" sz="1200" dirty="0"/>
          </a:p>
        </p:txBody>
      </p:sp>
    </p:spTree>
    <p:extLst>
      <p:ext uri="{BB962C8B-B14F-4D97-AF65-F5344CB8AC3E}">
        <p14:creationId xmlns:p14="http://schemas.microsoft.com/office/powerpoint/2010/main" val="38375573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1CE6C1-D96A-7E76-C1AE-E48098A747D4}"/>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076A6563-F195-31D9-C888-40450507CBE0}"/>
              </a:ext>
            </a:extLst>
          </p:cNvPr>
          <p:cNvSpPr>
            <a:spLocks noGrp="1"/>
          </p:cNvSpPr>
          <p:nvPr>
            <p:ph type="title"/>
          </p:nvPr>
        </p:nvSpPr>
        <p:spPr/>
        <p:txBody>
          <a:bodyPr/>
          <a:lstStyle/>
          <a:p>
            <a:endParaRPr lang="ru-RU" dirty="0"/>
          </a:p>
        </p:txBody>
      </p:sp>
      <p:sp>
        <p:nvSpPr>
          <p:cNvPr id="3" name="Объект 2">
            <a:extLst>
              <a:ext uri="{FF2B5EF4-FFF2-40B4-BE49-F238E27FC236}">
                <a16:creationId xmlns:a16="http://schemas.microsoft.com/office/drawing/2014/main" id="{C794D923-8419-3037-4310-4939245C3564}"/>
              </a:ext>
            </a:extLst>
          </p:cNvPr>
          <p:cNvSpPr>
            <a:spLocks noGrp="1"/>
          </p:cNvSpPr>
          <p:nvPr>
            <p:ph idx="1"/>
          </p:nvPr>
        </p:nvSpPr>
        <p:spPr/>
        <p:txBody>
          <a:bodyPr/>
          <a:lstStyle/>
          <a:p>
            <a:endParaRPr lang="ru-RU" dirty="0"/>
          </a:p>
        </p:txBody>
      </p:sp>
      <p:pic>
        <p:nvPicPr>
          <p:cNvPr id="7" name="Рисунок 6">
            <a:extLst>
              <a:ext uri="{FF2B5EF4-FFF2-40B4-BE49-F238E27FC236}">
                <a16:creationId xmlns:a16="http://schemas.microsoft.com/office/drawing/2014/main" id="{6DADED7E-9ACA-B661-BCF2-EDC11ED7DCAD}"/>
              </a:ext>
            </a:extLst>
          </p:cNvPr>
          <p:cNvPicPr>
            <a:picLocks noChangeAspect="1"/>
          </p:cNvPicPr>
          <p:nvPr/>
        </p:nvPicPr>
        <p:blipFill>
          <a:blip r:embed="rId2"/>
          <a:stretch>
            <a:fillRect/>
          </a:stretch>
        </p:blipFill>
        <p:spPr>
          <a:xfrm>
            <a:off x="0" y="0"/>
            <a:ext cx="12192000" cy="6857999"/>
          </a:xfrm>
          <a:prstGeom prst="rect">
            <a:avLst/>
          </a:prstGeom>
        </p:spPr>
      </p:pic>
      <p:pic>
        <p:nvPicPr>
          <p:cNvPr id="10" name="Picture 2">
            <a:extLst>
              <a:ext uri="{FF2B5EF4-FFF2-40B4-BE49-F238E27FC236}">
                <a16:creationId xmlns:a16="http://schemas.microsoft.com/office/drawing/2014/main" id="{00EE1787-5F02-2C53-CF47-B13DB7A1C4C9}"/>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901394" y="5381547"/>
            <a:ext cx="2116454" cy="1860706"/>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94E72E37-2126-51F6-FB24-173FB3A8079C}"/>
              </a:ext>
            </a:extLst>
          </p:cNvPr>
          <p:cNvSpPr txBox="1"/>
          <p:nvPr/>
        </p:nvSpPr>
        <p:spPr>
          <a:xfrm>
            <a:off x="4591050" y="197784"/>
            <a:ext cx="6096000" cy="369332"/>
          </a:xfrm>
          <a:prstGeom prst="rect">
            <a:avLst/>
          </a:prstGeom>
          <a:noFill/>
        </p:spPr>
        <p:txBody>
          <a:bodyPr wrap="square">
            <a:spAutoFit/>
          </a:bodyPr>
          <a:lstStyle/>
          <a:p>
            <a:r>
              <a:rPr lang="af-ZA" sz="1800" b="1" dirty="0">
                <a:effectLst/>
                <a:latin typeface="Arial" panose="020B0604020202020204" pitchFamily="34" charset="0"/>
                <a:ea typeface="Arial" panose="020B0604020202020204" pitchFamily="34" charset="0"/>
              </a:rPr>
              <a:t>Recommendations</a:t>
            </a:r>
            <a:endParaRPr lang="ru-RU" dirty="0"/>
          </a:p>
        </p:txBody>
      </p:sp>
      <p:sp>
        <p:nvSpPr>
          <p:cNvPr id="9" name="TextBox 8">
            <a:extLst>
              <a:ext uri="{FF2B5EF4-FFF2-40B4-BE49-F238E27FC236}">
                <a16:creationId xmlns:a16="http://schemas.microsoft.com/office/drawing/2014/main" id="{7D7BA60C-8F01-6E33-A6D1-FB6C1CA0EA34}"/>
              </a:ext>
            </a:extLst>
          </p:cNvPr>
          <p:cNvSpPr txBox="1"/>
          <p:nvPr/>
        </p:nvSpPr>
        <p:spPr>
          <a:xfrm>
            <a:off x="730250" y="737235"/>
            <a:ext cx="10623550" cy="506549"/>
          </a:xfrm>
          <a:prstGeom prst="rect">
            <a:avLst/>
          </a:prstGeom>
          <a:noFill/>
        </p:spPr>
        <p:txBody>
          <a:bodyPr wrap="square">
            <a:spAutoFit/>
          </a:bodyPr>
          <a:lstStyle/>
          <a:p>
            <a:pPr>
              <a:lnSpc>
                <a:spcPct val="115000"/>
              </a:lnSpc>
              <a:spcBef>
                <a:spcPts val="1200"/>
              </a:spcBef>
              <a:spcAft>
                <a:spcPts val="1200"/>
              </a:spcAft>
              <a:buNone/>
            </a:pPr>
            <a:r>
              <a:rPr lang="en-US" sz="1200" dirty="0"/>
              <a:t>Recommendations, The following recommendations will help make working with the system more convenient as the number of QR codes, cash registers, and integrations grows.</a:t>
            </a:r>
            <a:endParaRPr lang="ru-RU" sz="1200" dirty="0"/>
          </a:p>
        </p:txBody>
      </p:sp>
      <p:sp>
        <p:nvSpPr>
          <p:cNvPr id="12" name="TextBox 11">
            <a:extLst>
              <a:ext uri="{FF2B5EF4-FFF2-40B4-BE49-F238E27FC236}">
                <a16:creationId xmlns:a16="http://schemas.microsoft.com/office/drawing/2014/main" id="{44E72D7D-23F8-65D5-7B34-253A9C8124B2}"/>
              </a:ext>
            </a:extLst>
          </p:cNvPr>
          <p:cNvSpPr txBox="1"/>
          <p:nvPr/>
        </p:nvSpPr>
        <p:spPr>
          <a:xfrm>
            <a:off x="730250" y="1096745"/>
            <a:ext cx="10979149" cy="5173852"/>
          </a:xfrm>
          <a:prstGeom prst="rect">
            <a:avLst/>
          </a:prstGeom>
          <a:noFill/>
        </p:spPr>
        <p:txBody>
          <a:bodyPr wrap="square">
            <a:spAutoFit/>
          </a:bodyPr>
          <a:lstStyle/>
          <a:p>
            <a:pPr>
              <a:lnSpc>
                <a:spcPct val="115000"/>
              </a:lnSpc>
              <a:spcBef>
                <a:spcPts val="1800"/>
              </a:spcBef>
              <a:spcAft>
                <a:spcPts val="400"/>
              </a:spcAft>
            </a:pPr>
            <a:br>
              <a:rPr lang="en-US" sz="1200" dirty="0"/>
            </a:br>
            <a:r>
              <a:rPr lang="en-US" sz="1200" dirty="0"/>
              <a:t>Use a Separate QR Code for Each Cash Register</a:t>
            </a:r>
            <a:br>
              <a:rPr lang="en-US" sz="1200" dirty="0"/>
            </a:br>
            <a:br>
              <a:rPr lang="en-US" sz="1200" dirty="0"/>
            </a:br>
            <a:r>
              <a:rPr lang="en-US" sz="1200" dirty="0"/>
              <a:t>Multiple QR codes can be registered to a single bank account.</a:t>
            </a:r>
            <a:br>
              <a:rPr lang="en-US" sz="1200" dirty="0"/>
            </a:br>
            <a:r>
              <a:rPr lang="en-US" sz="1200" dirty="0"/>
              <a:t>If you use multiple cash registers, it is recommended to create a separate QR code for each one.</a:t>
            </a:r>
            <a:br>
              <a:rPr lang="en-US" sz="1200" dirty="0"/>
            </a:br>
            <a:br>
              <a:rPr lang="en-US" sz="1200" dirty="0"/>
            </a:br>
            <a:r>
              <a:rPr lang="en-US" sz="1200" dirty="0"/>
              <a:t>This will allow you to:</a:t>
            </a:r>
            <a:br>
              <a:rPr lang="en-US" sz="1200" dirty="0"/>
            </a:br>
            <a:r>
              <a:rPr lang="en-US" sz="1200" dirty="0"/>
              <a:t>Quickly identify the source of a payment</a:t>
            </a:r>
            <a:br>
              <a:rPr lang="en-US" sz="1200" dirty="0"/>
            </a:br>
            <a:r>
              <a:rPr lang="en-US" sz="1200" dirty="0"/>
              <a:t>Simplify transaction searches</a:t>
            </a:r>
            <a:br>
              <a:rPr lang="en-US" sz="1200" dirty="0"/>
            </a:br>
            <a:r>
              <a:rPr lang="en-US" sz="1200" dirty="0"/>
              <a:t>Reconcile transactions more efficiently</a:t>
            </a:r>
            <a:br>
              <a:rPr lang="en-US" sz="1200" dirty="0"/>
            </a:br>
            <a:br>
              <a:rPr lang="en-US" sz="1200" dirty="0"/>
            </a:br>
            <a:r>
              <a:rPr lang="en-US" sz="1200" dirty="0"/>
              <a:t>Use a Separate API Key for Each Cash Register</a:t>
            </a:r>
            <a:br>
              <a:rPr lang="en-US" sz="1200" dirty="0"/>
            </a:br>
            <a:r>
              <a:rPr lang="en-US" sz="1200" dirty="0"/>
              <a:t>It is recommended to assign a dedicated API key to each cash register.</a:t>
            </a:r>
            <a:br>
              <a:rPr lang="en-US" sz="1200" dirty="0"/>
            </a:br>
            <a:r>
              <a:rPr lang="en-US" sz="1200" dirty="0"/>
              <a:t>Each API key should be linked to its own dynamic QR code.</a:t>
            </a:r>
          </a:p>
          <a:p>
            <a:pPr>
              <a:lnSpc>
                <a:spcPct val="115000"/>
              </a:lnSpc>
              <a:spcBef>
                <a:spcPts val="1800"/>
              </a:spcBef>
              <a:spcAft>
                <a:spcPts val="400"/>
              </a:spcAft>
            </a:pPr>
            <a:r>
              <a:rPr lang="en-US" sz="1200" dirty="0"/>
              <a:t>This will allow you to:</a:t>
            </a:r>
            <a:br>
              <a:rPr lang="en-US" sz="1200" dirty="0"/>
            </a:br>
            <a:r>
              <a:rPr lang="en-US" sz="1200" dirty="0"/>
              <a:t>Replace or disable one cash register without affecting the others</a:t>
            </a:r>
            <a:br>
              <a:rPr lang="en-US" sz="1200" dirty="0"/>
            </a:br>
            <a:r>
              <a:rPr lang="en-US" sz="1200" dirty="0"/>
              <a:t>Identify the source of issues more quickly</a:t>
            </a:r>
            <a:br>
              <a:rPr lang="en-US" sz="1200" dirty="0"/>
            </a:br>
            <a:r>
              <a:rPr lang="en-US" sz="1200" dirty="0"/>
              <a:t>Simplify maintenance of cash register equipment</a:t>
            </a:r>
          </a:p>
          <a:p>
            <a:pPr>
              <a:lnSpc>
                <a:spcPct val="115000"/>
              </a:lnSpc>
              <a:spcBef>
                <a:spcPts val="1800"/>
              </a:spcBef>
              <a:spcAft>
                <a:spcPts val="400"/>
              </a:spcAft>
            </a:pPr>
            <a:r>
              <a:rPr lang="en-US" sz="1200" dirty="0"/>
              <a:t>Save the API Key Immediately After Creation</a:t>
            </a:r>
          </a:p>
          <a:p>
            <a:pPr>
              <a:lnSpc>
                <a:spcPct val="115000"/>
              </a:lnSpc>
              <a:spcBef>
                <a:spcPts val="1800"/>
              </a:spcBef>
              <a:spcAft>
                <a:spcPts val="400"/>
              </a:spcAft>
            </a:pPr>
            <a:r>
              <a:rPr lang="en-US" sz="1200" dirty="0"/>
              <a:t>Once the API key window is closed, the API key cannot be retrieved again.</a:t>
            </a:r>
            <a:endParaRPr lang="ru-RU" sz="12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6661243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A45CA2A-DE30-69C6-8A56-626D7F1E6E8B}"/>
              </a:ext>
            </a:extLst>
          </p:cNvPr>
          <p:cNvSpPr txBox="1"/>
          <p:nvPr/>
        </p:nvSpPr>
        <p:spPr>
          <a:xfrm>
            <a:off x="1123950" y="705555"/>
            <a:ext cx="9721850" cy="5098832"/>
          </a:xfrm>
          <a:prstGeom prst="rect">
            <a:avLst/>
          </a:prstGeom>
          <a:noFill/>
        </p:spPr>
        <p:txBody>
          <a:bodyPr wrap="square">
            <a:spAutoFit/>
          </a:bodyPr>
          <a:lstStyle/>
          <a:p>
            <a:pPr>
              <a:spcBef>
                <a:spcPts val="1800"/>
              </a:spcBef>
              <a:spcAft>
                <a:spcPts val="400"/>
              </a:spcAft>
              <a:buNone/>
            </a:pPr>
            <a:r>
              <a:rPr lang="en-US" sz="1400" b="1" dirty="0">
                <a:effectLst/>
                <a:latin typeface="Arial" panose="020B0604020202020204" pitchFamily="34" charset="0"/>
                <a:ea typeface="Arial" panose="020B0604020202020204" pitchFamily="34" charset="0"/>
              </a:rPr>
              <a:t>It is recommended to:</a:t>
            </a:r>
            <a:br>
              <a:rPr lang="en-US" sz="1400" b="1" dirty="0">
                <a:latin typeface="Arial" panose="020B0604020202020204" pitchFamily="34" charset="0"/>
                <a:ea typeface="Arial" panose="020B0604020202020204" pitchFamily="34" charset="0"/>
              </a:rPr>
            </a:br>
            <a:r>
              <a:rPr lang="en-US" sz="1400" dirty="0">
                <a:effectLst/>
                <a:latin typeface="Arial" panose="020B0604020202020204" pitchFamily="34" charset="0"/>
                <a:ea typeface="Arial" panose="020B0604020202020204" pitchFamily="34" charset="0"/>
              </a:rPr>
              <a:t>Save the API key to a file</a:t>
            </a:r>
            <a:br>
              <a:rPr lang="en-US" sz="1400" dirty="0">
                <a:effectLst/>
                <a:latin typeface="Arial" panose="020B0604020202020204" pitchFamily="34" charset="0"/>
                <a:ea typeface="Arial" panose="020B0604020202020204" pitchFamily="34" charset="0"/>
              </a:rPr>
            </a:br>
            <a:r>
              <a:rPr lang="en-US" sz="1400" dirty="0">
                <a:effectLst/>
                <a:latin typeface="Arial" panose="020B0604020202020204" pitchFamily="34" charset="0"/>
                <a:ea typeface="Arial" panose="020B0604020202020204" pitchFamily="34" charset="0"/>
              </a:rPr>
              <a:t>Share it with the responsible employee</a:t>
            </a:r>
            <a:br>
              <a:rPr lang="en-US" sz="1400" dirty="0">
                <a:effectLst/>
                <a:latin typeface="Arial" panose="020B0604020202020204" pitchFamily="34" charset="0"/>
                <a:ea typeface="Arial" panose="020B0604020202020204" pitchFamily="34" charset="0"/>
              </a:rPr>
            </a:br>
            <a:r>
              <a:rPr lang="en-US" sz="1400" dirty="0">
                <a:effectLst/>
                <a:latin typeface="Arial" panose="020B0604020202020204" pitchFamily="34" charset="0"/>
                <a:ea typeface="Arial" panose="020B0604020202020204" pitchFamily="34" charset="0"/>
              </a:rPr>
              <a:t>Store it in a secure location</a:t>
            </a:r>
            <a:br>
              <a:rPr lang="en-US" sz="1400" dirty="0">
                <a:latin typeface="Arial" panose="020B0604020202020204" pitchFamily="34" charset="0"/>
                <a:ea typeface="Arial" panose="020B0604020202020204" pitchFamily="34" charset="0"/>
              </a:rPr>
            </a:br>
            <a:br>
              <a:rPr lang="en-US" sz="1400" dirty="0">
                <a:latin typeface="Arial" panose="020B0604020202020204" pitchFamily="34" charset="0"/>
                <a:ea typeface="Arial" panose="020B0604020202020204" pitchFamily="34" charset="0"/>
              </a:rPr>
            </a:br>
            <a:r>
              <a:rPr lang="en-US" sz="1400" b="1" dirty="0">
                <a:effectLst/>
                <a:latin typeface="Arial" panose="020B0604020202020204" pitchFamily="34" charset="0"/>
              </a:rPr>
              <a:t>Example of Workflow Organization</a:t>
            </a:r>
            <a:br>
              <a:rPr lang="en-US" sz="1400" b="1" dirty="0">
                <a:effectLst/>
                <a:latin typeface="Arial" panose="020B0604020202020204" pitchFamily="34" charset="0"/>
              </a:rPr>
            </a:br>
            <a:r>
              <a:rPr lang="en-US" sz="1400" dirty="0">
                <a:effectLst/>
                <a:latin typeface="Arial" panose="020B0604020202020204" pitchFamily="34" charset="0"/>
              </a:rPr>
              <a:t>Below is one of the possible ways to organize your workflow.</a:t>
            </a:r>
            <a:br>
              <a:rPr lang="en-US" sz="1400" dirty="0">
                <a:effectLst/>
                <a:latin typeface="Arial" panose="020B0604020202020204" pitchFamily="34" charset="0"/>
              </a:rPr>
            </a:br>
            <a:r>
              <a:rPr lang="en-US" sz="1400" dirty="0">
                <a:effectLst/>
                <a:latin typeface="Arial" panose="020B0604020202020204" pitchFamily="34" charset="0"/>
              </a:rPr>
              <a:t>Settlement Account</a:t>
            </a:r>
            <a:br>
              <a:rPr lang="en-US" sz="1400" dirty="0">
                <a:latin typeface="Arial" panose="020B0604020202020204" pitchFamily="34" charset="0"/>
              </a:rPr>
            </a:br>
            <a:endParaRPr lang="ru-RU" sz="1400" dirty="0">
              <a:effectLst/>
              <a:latin typeface="Arial" panose="020B0604020202020204" pitchFamily="34" charset="0"/>
              <a:ea typeface="Arial" panose="020B0604020202020204" pitchFamily="34" charset="0"/>
            </a:endParaRPr>
          </a:p>
          <a:p>
            <a:pPr>
              <a:buNone/>
            </a:pPr>
            <a:r>
              <a:rPr lang="ru-RU" sz="1400" dirty="0">
                <a:effectLst/>
                <a:latin typeface="Arial" panose="020B0604020202020204" pitchFamily="34" charset="0"/>
                <a:ea typeface="Arial" panose="020B0604020202020204" pitchFamily="34" charset="0"/>
              </a:rPr>
              <a:t>├── </a:t>
            </a:r>
            <a:r>
              <a:rPr lang="en-US" sz="1400" dirty="0">
                <a:effectLst/>
                <a:latin typeface="Arial" panose="020B0604020202020204" pitchFamily="34" charset="0"/>
                <a:ea typeface="Arial" panose="020B0604020202020204" pitchFamily="34" charset="0"/>
              </a:rPr>
              <a:t>Static</a:t>
            </a:r>
            <a:r>
              <a:rPr lang="ru-RU" sz="1400" dirty="0">
                <a:effectLst/>
                <a:latin typeface="Arial" panose="020B0604020202020204" pitchFamily="34" charset="0"/>
                <a:ea typeface="Arial" panose="020B0604020202020204" pitchFamily="34" charset="0"/>
              </a:rPr>
              <a:t> QR</a:t>
            </a:r>
          </a:p>
          <a:p>
            <a:pPr>
              <a:buNone/>
            </a:pPr>
            <a:r>
              <a:rPr lang="ru-RU" sz="1400" dirty="0">
                <a:effectLst/>
                <a:latin typeface="Arial" panose="020B0604020202020204" pitchFamily="34" charset="0"/>
                <a:ea typeface="Arial" panose="020B0604020202020204" pitchFamily="34" charset="0"/>
              </a:rPr>
              <a:t>│      └── Telegram</a:t>
            </a:r>
          </a:p>
          <a:p>
            <a:pPr>
              <a:buNone/>
            </a:pPr>
            <a:r>
              <a:rPr lang="ru-RU" sz="1400" dirty="0">
                <a:effectLst/>
                <a:latin typeface="Arial" panose="020B0604020202020204" pitchFamily="34" charset="0"/>
                <a:ea typeface="Arial" panose="020B0604020202020204" pitchFamily="34" charset="0"/>
              </a:rPr>
              <a:t>│</a:t>
            </a:r>
          </a:p>
          <a:p>
            <a:pPr>
              <a:buNone/>
            </a:pPr>
            <a:r>
              <a:rPr lang="ru-RU" sz="1400" dirty="0">
                <a:effectLst/>
                <a:latin typeface="Arial" panose="020B0604020202020204" pitchFamily="34" charset="0"/>
                <a:ea typeface="Arial" panose="020B0604020202020204" pitchFamily="34" charset="0"/>
              </a:rPr>
              <a:t>├── </a:t>
            </a:r>
            <a:r>
              <a:rPr lang="en-US" sz="1400" dirty="0">
                <a:effectLst/>
                <a:latin typeface="Arial" panose="020B0604020202020204" pitchFamily="34" charset="0"/>
                <a:ea typeface="Arial" panose="020B0604020202020204" pitchFamily="34" charset="0"/>
              </a:rPr>
              <a:t>Dynamic</a:t>
            </a:r>
            <a:r>
              <a:rPr lang="ru-RU" sz="1400" dirty="0">
                <a:effectLst/>
                <a:latin typeface="Arial" panose="020B0604020202020204" pitchFamily="34" charset="0"/>
                <a:ea typeface="Arial" panose="020B0604020202020204" pitchFamily="34" charset="0"/>
              </a:rPr>
              <a:t> QR “</a:t>
            </a:r>
            <a:r>
              <a:rPr lang="af-ZA" sz="1400" dirty="0">
                <a:effectLst/>
                <a:latin typeface="Arial" panose="020B0604020202020204" pitchFamily="34" charset="0"/>
                <a:ea typeface="Arial" panose="020B0604020202020204" pitchFamily="34" charset="0"/>
              </a:rPr>
              <a:t>Cash</a:t>
            </a:r>
            <a:r>
              <a:rPr lang="ru-RU" sz="1400" dirty="0">
                <a:effectLst/>
                <a:latin typeface="Arial" panose="020B0604020202020204" pitchFamily="34" charset="0"/>
                <a:ea typeface="Arial" panose="020B0604020202020204" pitchFamily="34" charset="0"/>
              </a:rPr>
              <a:t> 1"</a:t>
            </a:r>
          </a:p>
          <a:p>
            <a:pPr>
              <a:buNone/>
            </a:pPr>
            <a:r>
              <a:rPr lang="ru-RU" sz="1400" dirty="0">
                <a:effectLst/>
                <a:latin typeface="Arial" panose="020B0604020202020204" pitchFamily="34" charset="0"/>
                <a:ea typeface="Arial" panose="020B0604020202020204" pitchFamily="34" charset="0"/>
              </a:rPr>
              <a:t>│      └── API POS_1</a:t>
            </a:r>
          </a:p>
          <a:p>
            <a:pPr>
              <a:buNone/>
            </a:pPr>
            <a:r>
              <a:rPr lang="ru-RU" sz="1400" dirty="0">
                <a:effectLst/>
                <a:latin typeface="Arial" panose="020B0604020202020204" pitchFamily="34" charset="0"/>
                <a:ea typeface="Arial" panose="020B0604020202020204" pitchFamily="34" charset="0"/>
              </a:rPr>
              <a:t>│</a:t>
            </a:r>
          </a:p>
          <a:p>
            <a:pPr>
              <a:buNone/>
            </a:pPr>
            <a:r>
              <a:rPr lang="ru-RU" sz="1400" dirty="0">
                <a:effectLst/>
                <a:latin typeface="Arial" panose="020B0604020202020204" pitchFamily="34" charset="0"/>
                <a:ea typeface="Arial" panose="020B0604020202020204" pitchFamily="34" charset="0"/>
              </a:rPr>
              <a:t>├── </a:t>
            </a:r>
            <a:r>
              <a:rPr lang="en-US" sz="1400" dirty="0">
                <a:effectLst/>
                <a:latin typeface="Arial" panose="020B0604020202020204" pitchFamily="34" charset="0"/>
                <a:ea typeface="Arial" panose="020B0604020202020204" pitchFamily="34" charset="0"/>
              </a:rPr>
              <a:t>Dynamic</a:t>
            </a:r>
            <a:r>
              <a:rPr lang="ru-RU" sz="1400" dirty="0">
                <a:effectLst/>
                <a:latin typeface="Arial" panose="020B0604020202020204" pitchFamily="34" charset="0"/>
                <a:ea typeface="Arial" panose="020B0604020202020204" pitchFamily="34" charset="0"/>
              </a:rPr>
              <a:t> QR “</a:t>
            </a:r>
            <a:r>
              <a:rPr lang="en-US" sz="1400" dirty="0">
                <a:effectLst/>
                <a:latin typeface="Arial" panose="020B0604020202020204" pitchFamily="34" charset="0"/>
                <a:ea typeface="Arial" panose="020B0604020202020204" pitchFamily="34" charset="0"/>
              </a:rPr>
              <a:t>Cash</a:t>
            </a:r>
            <a:r>
              <a:rPr lang="ru-RU" sz="1400" dirty="0">
                <a:effectLst/>
                <a:latin typeface="Arial" panose="020B0604020202020204" pitchFamily="34" charset="0"/>
                <a:ea typeface="Arial" panose="020B0604020202020204" pitchFamily="34" charset="0"/>
              </a:rPr>
              <a:t> 2"</a:t>
            </a:r>
          </a:p>
          <a:p>
            <a:pPr>
              <a:buNone/>
            </a:pPr>
            <a:r>
              <a:rPr lang="ru-RU" sz="1400" dirty="0">
                <a:effectLst/>
                <a:latin typeface="Arial" panose="020B0604020202020204" pitchFamily="34" charset="0"/>
                <a:ea typeface="Arial" panose="020B0604020202020204" pitchFamily="34" charset="0"/>
              </a:rPr>
              <a:t>│      └── API POS_2</a:t>
            </a:r>
          </a:p>
          <a:p>
            <a:pPr>
              <a:buNone/>
            </a:pPr>
            <a:r>
              <a:rPr lang="ru-RU" sz="1400" dirty="0">
                <a:effectLst/>
                <a:latin typeface="Arial" panose="020B0604020202020204" pitchFamily="34" charset="0"/>
                <a:ea typeface="Arial" panose="020B0604020202020204" pitchFamily="34" charset="0"/>
              </a:rPr>
              <a:t>│</a:t>
            </a:r>
          </a:p>
          <a:p>
            <a:pPr>
              <a:buNone/>
            </a:pPr>
            <a:r>
              <a:rPr lang="ru-RU" sz="1400" dirty="0">
                <a:effectLst/>
                <a:latin typeface="Arial" panose="020B0604020202020204" pitchFamily="34" charset="0"/>
                <a:ea typeface="Arial" panose="020B0604020202020204" pitchFamily="34" charset="0"/>
              </a:rPr>
              <a:t>└── </a:t>
            </a:r>
            <a:r>
              <a:rPr lang="en-US" sz="1400" dirty="0">
                <a:effectLst/>
                <a:latin typeface="Arial" panose="020B0604020202020204" pitchFamily="34" charset="0"/>
                <a:ea typeface="Arial" panose="020B0604020202020204" pitchFamily="34" charset="0"/>
              </a:rPr>
              <a:t>Dynamic</a:t>
            </a:r>
            <a:r>
              <a:rPr lang="ru-RU" sz="1400" dirty="0">
                <a:effectLst/>
                <a:latin typeface="Arial" panose="020B0604020202020204" pitchFamily="34" charset="0"/>
                <a:ea typeface="Arial" panose="020B0604020202020204" pitchFamily="34" charset="0"/>
              </a:rPr>
              <a:t> QR “</a:t>
            </a:r>
            <a:r>
              <a:rPr lang="en-US" sz="1400" dirty="0">
                <a:effectLst/>
                <a:latin typeface="Arial" panose="020B0604020202020204" pitchFamily="34" charset="0"/>
                <a:ea typeface="Arial" panose="020B0604020202020204" pitchFamily="34" charset="0"/>
              </a:rPr>
              <a:t>Cash</a:t>
            </a:r>
            <a:r>
              <a:rPr lang="ru-RU" sz="1400" dirty="0">
                <a:effectLst/>
                <a:latin typeface="Arial" panose="020B0604020202020204" pitchFamily="34" charset="0"/>
                <a:ea typeface="Arial" panose="020B0604020202020204" pitchFamily="34" charset="0"/>
              </a:rPr>
              <a:t> 3"</a:t>
            </a:r>
          </a:p>
          <a:p>
            <a:pPr>
              <a:buNone/>
            </a:pPr>
            <a:r>
              <a:rPr lang="ru-RU" sz="1400" dirty="0">
                <a:effectLst/>
                <a:latin typeface="Arial" panose="020B0604020202020204" pitchFamily="34" charset="0"/>
                <a:ea typeface="Arial" panose="020B0604020202020204" pitchFamily="34" charset="0"/>
              </a:rPr>
              <a:t>       └── API POS_3</a:t>
            </a:r>
            <a:br>
              <a:rPr lang="en-US" sz="1400" dirty="0">
                <a:effectLst/>
                <a:latin typeface="Arial" panose="020B0604020202020204" pitchFamily="34" charset="0"/>
                <a:ea typeface="Arial" panose="020B0604020202020204" pitchFamily="34" charset="0"/>
              </a:rPr>
            </a:br>
            <a:endParaRPr lang="ru-RU" sz="1400" dirty="0">
              <a:effectLst/>
              <a:latin typeface="Arial" panose="020B0604020202020204" pitchFamily="34" charset="0"/>
              <a:ea typeface="Arial" panose="020B0604020202020204" pitchFamily="34" charset="0"/>
            </a:endParaRPr>
          </a:p>
          <a:p>
            <a:pPr>
              <a:buNone/>
            </a:pPr>
            <a:r>
              <a:rPr lang="en-US" sz="1400" dirty="0">
                <a:effectLst/>
                <a:latin typeface="Arial" panose="020B0604020202020204" pitchFamily="34" charset="0"/>
                <a:ea typeface="Arial" panose="020B0604020202020204" pitchFamily="34" charset="0"/>
              </a:rPr>
              <a:t>This structure allows you to use a single bank account while still easily identifying which cash register was used to process each payment.</a:t>
            </a:r>
            <a:endParaRPr lang="ru-RU" sz="14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27533872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2EB492CD-616E-47F8-933B-5E2D952A05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33" name="Arc 1032">
            <a:extLst>
              <a:ext uri="{FF2B5EF4-FFF2-40B4-BE49-F238E27FC236}">
                <a16:creationId xmlns:a16="http://schemas.microsoft.com/office/drawing/2014/main" id="{59383CF9-23B5-4335-9B21-1791C4CF1C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967198" flipH="1">
            <a:off x="8631348" y="490493"/>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Заголовок 1">
            <a:extLst>
              <a:ext uri="{FF2B5EF4-FFF2-40B4-BE49-F238E27FC236}">
                <a16:creationId xmlns:a16="http://schemas.microsoft.com/office/drawing/2014/main" id="{FC7FCDD0-EC5E-1258-746F-D0B97ECF65B0}"/>
              </a:ext>
            </a:extLst>
          </p:cNvPr>
          <p:cNvSpPr>
            <a:spLocks noGrp="1"/>
          </p:cNvSpPr>
          <p:nvPr>
            <p:ph type="title"/>
          </p:nvPr>
        </p:nvSpPr>
        <p:spPr>
          <a:xfrm>
            <a:off x="5894962" y="479493"/>
            <a:ext cx="5458838" cy="1325563"/>
          </a:xfrm>
        </p:spPr>
        <p:txBody>
          <a:bodyPr>
            <a:normAutofit/>
          </a:bodyPr>
          <a:lstStyle/>
          <a:p>
            <a:r>
              <a:rPr lang="af-ZA" dirty="0"/>
              <a:t>What is UzQR?</a:t>
            </a:r>
            <a:endParaRPr lang="ru-RU" dirty="0"/>
          </a:p>
        </p:txBody>
      </p:sp>
      <p:sp>
        <p:nvSpPr>
          <p:cNvPr id="1035" name="Freeform: Shape 1034">
            <a:extLst>
              <a:ext uri="{FF2B5EF4-FFF2-40B4-BE49-F238E27FC236}">
                <a16:creationId xmlns:a16="http://schemas.microsoft.com/office/drawing/2014/main" id="{0007FE00-9498-4706-B255-6437B0252C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026" name="Picture 2">
            <a:extLst>
              <a:ext uri="{FF2B5EF4-FFF2-40B4-BE49-F238E27FC236}">
                <a16:creationId xmlns:a16="http://schemas.microsoft.com/office/drawing/2014/main" id="{219E1EDA-87E1-FC18-9046-9BD08EC2039E}"/>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25280" y="818237"/>
            <a:ext cx="5569682" cy="5221526"/>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a:noFill/>
          <a:extLst>
            <a:ext uri="{909E8E84-426E-40DD-AFC4-6F175D3DCCD1}">
              <a14:hiddenFill xmlns:a14="http://schemas.microsoft.com/office/drawing/2010/main">
                <a:solidFill>
                  <a:srgbClr val="FFFFFF"/>
                </a:solidFill>
              </a14:hiddenFill>
            </a:ext>
          </a:extLst>
        </p:spPr>
      </p:pic>
      <p:sp>
        <p:nvSpPr>
          <p:cNvPr id="3" name="Объект 2">
            <a:extLst>
              <a:ext uri="{FF2B5EF4-FFF2-40B4-BE49-F238E27FC236}">
                <a16:creationId xmlns:a16="http://schemas.microsoft.com/office/drawing/2014/main" id="{8E06B7F3-58F1-D20D-F8D4-AB4D65C8F8D7}"/>
              </a:ext>
            </a:extLst>
          </p:cNvPr>
          <p:cNvSpPr>
            <a:spLocks noGrp="1"/>
          </p:cNvSpPr>
          <p:nvPr>
            <p:ph idx="1"/>
          </p:nvPr>
        </p:nvSpPr>
        <p:spPr>
          <a:xfrm>
            <a:off x="5894962" y="1984443"/>
            <a:ext cx="5458838" cy="4192520"/>
          </a:xfrm>
        </p:spPr>
        <p:txBody>
          <a:bodyPr>
            <a:normAutofit fontScale="92500" lnSpcReduction="20000"/>
          </a:bodyPr>
          <a:lstStyle/>
          <a:p>
            <a:pPr marL="0" indent="0">
              <a:buNone/>
            </a:pPr>
            <a:endParaRPr lang="en-US" sz="1800" dirty="0"/>
          </a:p>
          <a:p>
            <a:r>
              <a:rPr lang="en-US" sz="1800" dirty="0"/>
              <a:t>UzQR is a platform developed as part of a project by the Central Bank of the Republic of Uzbekistan to implement a unified standard for accepting QR code payments.</a:t>
            </a:r>
          </a:p>
          <a:p>
            <a:endParaRPr lang="en-US" sz="1800" dirty="0"/>
          </a:p>
          <a:p>
            <a:r>
              <a:rPr lang="en-US" sz="1800" dirty="0"/>
              <a:t>The goal of the project is to make QR payments simple, convenient, and accessible for all market participants, allowing customers to pay for goods and services through any banking or payment application, while enabling businesses to accept such payments using a single QR code.</a:t>
            </a:r>
          </a:p>
          <a:p>
            <a:endParaRPr lang="en-US" sz="1800" dirty="0"/>
          </a:p>
          <a:p>
            <a:r>
              <a:rPr lang="en-US" sz="1800" dirty="0"/>
              <a:t>UzQR brings banks and payment service providers together into a unified QR payment ecosystem, ensuring a standardized and seamless payment experience.</a:t>
            </a:r>
            <a:endParaRPr lang="ru-RU" sz="1800" dirty="0"/>
          </a:p>
        </p:txBody>
      </p:sp>
      <p:pic>
        <p:nvPicPr>
          <p:cNvPr id="4" name="Рисунок 3">
            <a:extLst>
              <a:ext uri="{FF2B5EF4-FFF2-40B4-BE49-F238E27FC236}">
                <a16:creationId xmlns:a16="http://schemas.microsoft.com/office/drawing/2014/main" id="{5FC4F90C-AE4F-7A51-2703-CFB1EE24B24F}"/>
              </a:ext>
            </a:extLst>
          </p:cNvPr>
          <p:cNvPicPr>
            <a:picLocks noChangeAspect="1"/>
          </p:cNvPicPr>
          <p:nvPr/>
        </p:nvPicPr>
        <p:blipFill>
          <a:blip r:embed="rId3"/>
          <a:stretch>
            <a:fillRect/>
          </a:stretch>
        </p:blipFill>
        <p:spPr>
          <a:xfrm>
            <a:off x="480854" y="5343828"/>
            <a:ext cx="2629267" cy="1105054"/>
          </a:xfrm>
          <a:prstGeom prst="rect">
            <a:avLst/>
          </a:prstGeom>
        </p:spPr>
      </p:pic>
    </p:spTree>
    <p:extLst>
      <p:ext uri="{BB962C8B-B14F-4D97-AF65-F5344CB8AC3E}">
        <p14:creationId xmlns:p14="http://schemas.microsoft.com/office/powerpoint/2010/main" val="36342343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Рисунок 13">
            <a:extLst>
              <a:ext uri="{FF2B5EF4-FFF2-40B4-BE49-F238E27FC236}">
                <a16:creationId xmlns:a16="http://schemas.microsoft.com/office/drawing/2014/main" id="{FDF90F14-C33B-8D58-D3F1-550F3895FC81}"/>
              </a:ext>
            </a:extLst>
          </p:cNvPr>
          <p:cNvPicPr>
            <a:picLocks noChangeAspect="1"/>
          </p:cNvPicPr>
          <p:nvPr/>
        </p:nvPicPr>
        <p:blipFill>
          <a:blip r:embed="rId2"/>
          <a:stretch>
            <a:fillRect/>
          </a:stretch>
        </p:blipFill>
        <p:spPr>
          <a:xfrm>
            <a:off x="0" y="0"/>
            <a:ext cx="12192000" cy="6858000"/>
          </a:xfrm>
          <a:prstGeom prst="rect">
            <a:avLst/>
          </a:prstGeom>
        </p:spPr>
      </p:pic>
      <p:sp>
        <p:nvSpPr>
          <p:cNvPr id="2" name="Заголовок 1">
            <a:extLst>
              <a:ext uri="{FF2B5EF4-FFF2-40B4-BE49-F238E27FC236}">
                <a16:creationId xmlns:a16="http://schemas.microsoft.com/office/drawing/2014/main" id="{9FAA770E-F884-5A45-6A0A-91E1FE2165C0}"/>
              </a:ext>
            </a:extLst>
          </p:cNvPr>
          <p:cNvSpPr>
            <a:spLocks noGrp="1"/>
          </p:cNvSpPr>
          <p:nvPr>
            <p:ph type="title"/>
          </p:nvPr>
        </p:nvSpPr>
        <p:spPr>
          <a:xfrm>
            <a:off x="838200" y="263525"/>
            <a:ext cx="10515600" cy="1325563"/>
          </a:xfrm>
        </p:spPr>
        <p:txBody>
          <a:bodyPr/>
          <a:lstStyle/>
          <a:p>
            <a:r>
              <a:rPr lang="en-US" b="1" dirty="0"/>
              <a:t>Login to the Personal Account</a:t>
            </a:r>
            <a:endParaRPr lang="ru-RU" dirty="0"/>
          </a:p>
        </p:txBody>
      </p:sp>
      <p:sp>
        <p:nvSpPr>
          <p:cNvPr id="4" name="TextBox 3">
            <a:extLst>
              <a:ext uri="{FF2B5EF4-FFF2-40B4-BE49-F238E27FC236}">
                <a16:creationId xmlns:a16="http://schemas.microsoft.com/office/drawing/2014/main" id="{2970E147-73DD-9D62-0D98-43C315CA7B05}"/>
              </a:ext>
            </a:extLst>
          </p:cNvPr>
          <p:cNvSpPr txBox="1"/>
          <p:nvPr/>
        </p:nvSpPr>
        <p:spPr>
          <a:xfrm>
            <a:off x="838200" y="1314450"/>
            <a:ext cx="7626350" cy="584775"/>
          </a:xfrm>
          <a:prstGeom prst="rect">
            <a:avLst/>
          </a:prstGeom>
          <a:noFill/>
        </p:spPr>
        <p:txBody>
          <a:bodyPr wrap="square" rtlCol="0">
            <a:spAutoFit/>
          </a:bodyPr>
          <a:lstStyle/>
          <a:p>
            <a:r>
              <a:rPr lang="en-US" sz="1600" dirty="0"/>
              <a:t>When you first open the page, your browser may request permission for the website to interact with the E-IMZO application installed on your computer.</a:t>
            </a:r>
            <a:endParaRPr lang="ru-RU" dirty="0"/>
          </a:p>
        </p:txBody>
      </p:sp>
      <p:sp>
        <p:nvSpPr>
          <p:cNvPr id="6" name="TextBox 5">
            <a:extLst>
              <a:ext uri="{FF2B5EF4-FFF2-40B4-BE49-F238E27FC236}">
                <a16:creationId xmlns:a16="http://schemas.microsoft.com/office/drawing/2014/main" id="{D23B98BC-8B41-A180-69F4-4EF51FE257A8}"/>
              </a:ext>
            </a:extLst>
          </p:cNvPr>
          <p:cNvSpPr txBox="1"/>
          <p:nvPr/>
        </p:nvSpPr>
        <p:spPr>
          <a:xfrm>
            <a:off x="838200" y="2125839"/>
            <a:ext cx="2914650" cy="383823"/>
          </a:xfrm>
          <a:prstGeom prst="rect">
            <a:avLst/>
          </a:prstGeom>
          <a:noFill/>
        </p:spPr>
        <p:txBody>
          <a:bodyPr wrap="square">
            <a:spAutoFit/>
          </a:bodyPr>
          <a:lstStyle/>
          <a:p>
            <a:pPr>
              <a:lnSpc>
                <a:spcPct val="115000"/>
              </a:lnSpc>
              <a:spcBef>
                <a:spcPts val="1200"/>
              </a:spcBef>
              <a:spcAft>
                <a:spcPts val="1200"/>
              </a:spcAft>
              <a:buNone/>
            </a:pPr>
            <a:r>
              <a:rPr lang="af-ZA" sz="1800" dirty="0">
                <a:effectLst/>
                <a:latin typeface="Arial" panose="020B0604020202020204" pitchFamily="34" charset="0"/>
                <a:ea typeface="Arial" panose="020B0604020202020204" pitchFamily="34" charset="0"/>
              </a:rPr>
              <a:t>Click "Allow".</a:t>
            </a:r>
            <a:endParaRPr lang="ru-RU" sz="1800" dirty="0">
              <a:effectLst/>
              <a:latin typeface="Arial" panose="020B0604020202020204" pitchFamily="34" charset="0"/>
              <a:ea typeface="Arial" panose="020B0604020202020204" pitchFamily="34" charset="0"/>
            </a:endParaRPr>
          </a:p>
        </p:txBody>
      </p:sp>
      <p:pic>
        <p:nvPicPr>
          <p:cNvPr id="7" name="image13.png">
            <a:extLst>
              <a:ext uri="{FF2B5EF4-FFF2-40B4-BE49-F238E27FC236}">
                <a16:creationId xmlns:a16="http://schemas.microsoft.com/office/drawing/2014/main" id="{6FF637BE-D0A7-D04F-A1CA-3FC3A25C6B73}"/>
              </a:ext>
            </a:extLst>
          </p:cNvPr>
          <p:cNvPicPr/>
          <p:nvPr/>
        </p:nvPicPr>
        <p:blipFill>
          <a:blip r:embed="rId3">
            <a:extLst>
              <a:ext uri="{28A0092B-C50C-407E-A947-70E740481C1C}">
                <a14:useLocalDpi xmlns:a14="http://schemas.microsoft.com/office/drawing/2010/main" val="0"/>
              </a:ext>
            </a:extLst>
          </a:blip>
          <a:srcRect t="2619" b="2619"/>
          <a:stretch/>
        </p:blipFill>
        <p:spPr>
          <a:xfrm>
            <a:off x="3853656" y="1992244"/>
            <a:ext cx="1696243" cy="1163706"/>
          </a:xfrm>
          <a:prstGeom prst="rect">
            <a:avLst/>
          </a:prstGeom>
          <a:ln/>
        </p:spPr>
      </p:pic>
      <p:sp>
        <p:nvSpPr>
          <p:cNvPr id="9" name="TextBox 8">
            <a:extLst>
              <a:ext uri="{FF2B5EF4-FFF2-40B4-BE49-F238E27FC236}">
                <a16:creationId xmlns:a16="http://schemas.microsoft.com/office/drawing/2014/main" id="{3B1F9B49-E0B4-D16A-9605-BD72AC8DE5BB}"/>
              </a:ext>
            </a:extLst>
          </p:cNvPr>
          <p:cNvSpPr txBox="1"/>
          <p:nvPr/>
        </p:nvSpPr>
        <p:spPr>
          <a:xfrm>
            <a:off x="838200" y="2912818"/>
            <a:ext cx="6096000" cy="3743076"/>
          </a:xfrm>
          <a:prstGeom prst="rect">
            <a:avLst/>
          </a:prstGeom>
          <a:noFill/>
        </p:spPr>
        <p:txBody>
          <a:bodyPr wrap="square">
            <a:spAutoFit/>
          </a:bodyPr>
          <a:lstStyle/>
          <a:p>
            <a:pPr>
              <a:lnSpc>
                <a:spcPct val="115000"/>
              </a:lnSpc>
              <a:spcBef>
                <a:spcPts val="1800"/>
              </a:spcBef>
              <a:spcAft>
                <a:spcPts val="400"/>
              </a:spcAft>
              <a:buNone/>
            </a:pPr>
            <a:r>
              <a:rPr lang="en-US" sz="1600" dirty="0">
                <a:effectLst/>
                <a:latin typeface="Arial" panose="020B0604020202020204" pitchFamily="34" charset="0"/>
              </a:rPr>
              <a:t>Authorization</a:t>
            </a:r>
          </a:p>
          <a:p>
            <a:pPr>
              <a:lnSpc>
                <a:spcPct val="115000"/>
              </a:lnSpc>
              <a:spcBef>
                <a:spcPts val="1800"/>
              </a:spcBef>
              <a:spcAft>
                <a:spcPts val="400"/>
              </a:spcAft>
              <a:buNone/>
            </a:pPr>
            <a:r>
              <a:rPr lang="en-US" sz="1600" dirty="0">
                <a:effectLst/>
                <a:latin typeface="Arial" panose="020B0604020202020204" pitchFamily="34" charset="0"/>
              </a:rPr>
              <a:t>To log in:</a:t>
            </a:r>
          </a:p>
          <a:p>
            <a:pPr>
              <a:lnSpc>
                <a:spcPct val="115000"/>
              </a:lnSpc>
              <a:spcBef>
                <a:spcPts val="1800"/>
              </a:spcBef>
              <a:spcAft>
                <a:spcPts val="400"/>
              </a:spcAft>
              <a:buNone/>
            </a:pPr>
            <a:r>
              <a:rPr lang="en-US" sz="1600" dirty="0">
                <a:effectLst/>
                <a:latin typeface="Arial" panose="020B0604020202020204" pitchFamily="34" charset="0"/>
              </a:rPr>
              <a:t>Select the E-IMZO authentication method</a:t>
            </a:r>
          </a:p>
          <a:p>
            <a:pPr>
              <a:lnSpc>
                <a:spcPct val="115000"/>
              </a:lnSpc>
              <a:spcBef>
                <a:spcPts val="1800"/>
              </a:spcBef>
              <a:spcAft>
                <a:spcPts val="400"/>
              </a:spcAft>
              <a:buNone/>
            </a:pPr>
            <a:r>
              <a:rPr lang="en-US" sz="1600" dirty="0">
                <a:effectLst/>
                <a:latin typeface="Arial" panose="020B0604020202020204" pitchFamily="34" charset="0"/>
              </a:rPr>
              <a:t>Choose your electronic signature certificate</a:t>
            </a:r>
          </a:p>
          <a:p>
            <a:pPr>
              <a:lnSpc>
                <a:spcPct val="115000"/>
              </a:lnSpc>
              <a:spcBef>
                <a:spcPts val="1800"/>
              </a:spcBef>
              <a:spcAft>
                <a:spcPts val="400"/>
              </a:spcAft>
              <a:buNone/>
            </a:pPr>
            <a:r>
              <a:rPr lang="en-US" sz="1600" dirty="0">
                <a:effectLst/>
                <a:latin typeface="Arial" panose="020B0604020202020204" pitchFamily="34" charset="0"/>
              </a:rPr>
              <a:t>Enter your EDS password</a:t>
            </a:r>
          </a:p>
          <a:p>
            <a:pPr>
              <a:lnSpc>
                <a:spcPct val="115000"/>
              </a:lnSpc>
              <a:spcBef>
                <a:spcPts val="1800"/>
              </a:spcBef>
              <a:spcAft>
                <a:spcPts val="400"/>
              </a:spcAft>
              <a:buNone/>
            </a:pPr>
            <a:r>
              <a:rPr lang="en-US" sz="1600" dirty="0">
                <a:effectLst/>
                <a:latin typeface="Arial" panose="020B0604020202020204" pitchFamily="34" charset="0"/>
              </a:rPr>
              <a:t>Click "OK"</a:t>
            </a:r>
          </a:p>
          <a:p>
            <a:pPr>
              <a:lnSpc>
                <a:spcPct val="115000"/>
              </a:lnSpc>
              <a:spcBef>
                <a:spcPts val="1800"/>
              </a:spcBef>
              <a:spcAft>
                <a:spcPts val="400"/>
              </a:spcAft>
              <a:buNone/>
            </a:pPr>
            <a:r>
              <a:rPr lang="en-US" sz="1600" dirty="0">
                <a:effectLst/>
                <a:latin typeface="Arial" panose="020B0604020202020204" pitchFamily="34" charset="0"/>
              </a:rPr>
              <a:t>After successful verification, the Personal Account will open.</a:t>
            </a:r>
            <a:endParaRPr lang="ru-RU" sz="1600" dirty="0">
              <a:effectLst/>
              <a:latin typeface="Arial" panose="020B0604020202020204" pitchFamily="34" charset="0"/>
              <a:ea typeface="Arial" panose="020B0604020202020204" pitchFamily="34" charset="0"/>
            </a:endParaRPr>
          </a:p>
        </p:txBody>
      </p:sp>
      <p:pic>
        <p:nvPicPr>
          <p:cNvPr id="10" name="image7.png">
            <a:extLst>
              <a:ext uri="{FF2B5EF4-FFF2-40B4-BE49-F238E27FC236}">
                <a16:creationId xmlns:a16="http://schemas.microsoft.com/office/drawing/2014/main" id="{83E62DE6-436B-1A88-7C9F-B23CD65C0DFA}"/>
              </a:ext>
            </a:extLst>
          </p:cNvPr>
          <p:cNvPicPr/>
          <p:nvPr/>
        </p:nvPicPr>
        <p:blipFill>
          <a:blip r:embed="rId4">
            <a:extLst>
              <a:ext uri="{28A0092B-C50C-407E-A947-70E740481C1C}">
                <a14:useLocalDpi xmlns:a14="http://schemas.microsoft.com/office/drawing/2010/main" val="0"/>
              </a:ext>
            </a:extLst>
          </a:blip>
          <a:srcRect/>
          <a:stretch/>
        </p:blipFill>
        <p:spPr>
          <a:xfrm>
            <a:off x="6165850" y="3263603"/>
            <a:ext cx="5695949" cy="2508843"/>
          </a:xfrm>
          <a:prstGeom prst="rect">
            <a:avLst/>
          </a:prstGeom>
          <a:ln/>
        </p:spPr>
      </p:pic>
      <p:pic>
        <p:nvPicPr>
          <p:cNvPr id="11" name="Picture 2">
            <a:extLst>
              <a:ext uri="{FF2B5EF4-FFF2-40B4-BE49-F238E27FC236}">
                <a16:creationId xmlns:a16="http://schemas.microsoft.com/office/drawing/2014/main" id="{31E83030-A5D1-5559-76EF-6DD90E3C3588}"/>
              </a:ext>
            </a:extLst>
          </p:cNvPr>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10304265" y="-244385"/>
            <a:ext cx="1662773" cy="1558835"/>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59475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6E1C603-DA37-F627-4343-378B44280017}"/>
              </a:ext>
            </a:extLst>
          </p:cNvPr>
          <p:cNvSpPr>
            <a:spLocks noGrp="1"/>
          </p:cNvSpPr>
          <p:nvPr>
            <p:ph type="title"/>
          </p:nvPr>
        </p:nvSpPr>
        <p:spPr>
          <a:xfrm>
            <a:off x="635000" y="210701"/>
            <a:ext cx="10515600" cy="1325563"/>
          </a:xfrm>
        </p:spPr>
        <p:txBody>
          <a:bodyPr/>
          <a:lstStyle/>
          <a:p>
            <a:pPr algn="ctr"/>
            <a:r>
              <a:rPr lang="af-ZA" sz="3600" b="1" dirty="0">
                <a:latin typeface="+mn-lt"/>
                <a:ea typeface="+mn-ea"/>
                <a:cs typeface="+mn-cs"/>
              </a:rPr>
              <a:t>QR Code Creation</a:t>
            </a:r>
            <a:br>
              <a:rPr lang="ru-RU" sz="4000" b="1" kern="0" dirty="0">
                <a:latin typeface="Arial" panose="020B0604020202020204" pitchFamily="34" charset="0"/>
              </a:rPr>
            </a:br>
            <a:endParaRPr lang="ru-RU" dirty="0"/>
          </a:p>
        </p:txBody>
      </p:sp>
      <p:sp>
        <p:nvSpPr>
          <p:cNvPr id="5" name="TextBox 4">
            <a:extLst>
              <a:ext uri="{FF2B5EF4-FFF2-40B4-BE49-F238E27FC236}">
                <a16:creationId xmlns:a16="http://schemas.microsoft.com/office/drawing/2014/main" id="{0DB7CBAB-94CC-EAE6-FF27-9C0699A4D1A8}"/>
              </a:ext>
            </a:extLst>
          </p:cNvPr>
          <p:cNvSpPr txBox="1"/>
          <p:nvPr/>
        </p:nvSpPr>
        <p:spPr>
          <a:xfrm>
            <a:off x="2844232" y="1244500"/>
            <a:ext cx="6097136" cy="1103315"/>
          </a:xfrm>
          <a:prstGeom prst="rect">
            <a:avLst/>
          </a:prstGeom>
          <a:noFill/>
        </p:spPr>
        <p:txBody>
          <a:bodyPr wrap="square">
            <a:spAutoFit/>
          </a:bodyPr>
          <a:lstStyle/>
          <a:p>
            <a:pPr algn="ctr">
              <a:lnSpc>
                <a:spcPct val="50000"/>
              </a:lnSpc>
              <a:spcBef>
                <a:spcPts val="1200"/>
              </a:spcBef>
              <a:spcAft>
                <a:spcPts val="1200"/>
              </a:spcAft>
              <a:buNone/>
            </a:pPr>
            <a:r>
              <a:rPr lang="en-US" sz="1600" dirty="0"/>
              <a:t>QR Code Creation</a:t>
            </a:r>
          </a:p>
          <a:p>
            <a:pPr algn="ctr">
              <a:lnSpc>
                <a:spcPct val="50000"/>
              </a:lnSpc>
              <a:spcBef>
                <a:spcPts val="1200"/>
              </a:spcBef>
              <a:spcAft>
                <a:spcPts val="1200"/>
              </a:spcAft>
              <a:buNone/>
            </a:pPr>
            <a:r>
              <a:rPr lang="en-US" sz="1600" dirty="0"/>
              <a:t>To start accepting payments, you need to create a QR code.</a:t>
            </a:r>
          </a:p>
          <a:p>
            <a:pPr algn="ctr">
              <a:lnSpc>
                <a:spcPct val="50000"/>
              </a:lnSpc>
              <a:spcBef>
                <a:spcPts val="1200"/>
              </a:spcBef>
              <a:spcAft>
                <a:spcPts val="1200"/>
              </a:spcAft>
              <a:buNone/>
            </a:pPr>
            <a:r>
              <a:rPr lang="en-US" sz="1600" dirty="0"/>
              <a:t>Open "QR Management" and click "New QR".</a:t>
            </a:r>
            <a:endParaRPr lang="ru-RU" sz="1600" b="1" dirty="0"/>
          </a:p>
        </p:txBody>
      </p:sp>
      <p:pic>
        <p:nvPicPr>
          <p:cNvPr id="6" name="image15.png">
            <a:extLst>
              <a:ext uri="{FF2B5EF4-FFF2-40B4-BE49-F238E27FC236}">
                <a16:creationId xmlns:a16="http://schemas.microsoft.com/office/drawing/2014/main" id="{CDFAF9A9-8171-9FB0-D7A3-B6DCDBFBE5AF}"/>
              </a:ext>
            </a:extLst>
          </p:cNvPr>
          <p:cNvPicPr/>
          <p:nvPr/>
        </p:nvPicPr>
        <p:blipFill>
          <a:blip r:embed="rId2">
            <a:extLst>
              <a:ext uri="{28A0092B-C50C-407E-A947-70E740481C1C}">
                <a14:useLocalDpi xmlns:a14="http://schemas.microsoft.com/office/drawing/2010/main" val="0"/>
              </a:ext>
            </a:extLst>
          </a:blip>
          <a:srcRect/>
          <a:stretch/>
        </p:blipFill>
        <p:spPr>
          <a:xfrm>
            <a:off x="1390650" y="2423381"/>
            <a:ext cx="9410700" cy="3040136"/>
          </a:xfrm>
          <a:prstGeom prst="rect">
            <a:avLst/>
          </a:prstGeom>
          <a:ln/>
        </p:spPr>
      </p:pic>
      <p:pic>
        <p:nvPicPr>
          <p:cNvPr id="9" name="Picture 2">
            <a:extLst>
              <a:ext uri="{FF2B5EF4-FFF2-40B4-BE49-F238E27FC236}">
                <a16:creationId xmlns:a16="http://schemas.microsoft.com/office/drawing/2014/main" id="{BFB126C1-3895-2B4C-6AC8-99326BACF2E7}"/>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0319213" y="-280505"/>
            <a:ext cx="1662773" cy="1558835"/>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09058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Рисунок 9">
            <a:extLst>
              <a:ext uri="{FF2B5EF4-FFF2-40B4-BE49-F238E27FC236}">
                <a16:creationId xmlns:a16="http://schemas.microsoft.com/office/drawing/2014/main" id="{7E969FC5-E9E3-49F7-EB2F-6703979B9B43}"/>
              </a:ext>
            </a:extLst>
          </p:cNvPr>
          <p:cNvPicPr>
            <a:picLocks noChangeAspect="1"/>
          </p:cNvPicPr>
          <p:nvPr/>
        </p:nvPicPr>
        <p:blipFill>
          <a:blip r:embed="rId2"/>
          <a:stretch>
            <a:fillRect/>
          </a:stretch>
        </p:blipFill>
        <p:spPr>
          <a:xfrm>
            <a:off x="0" y="0"/>
            <a:ext cx="12192000" cy="6857999"/>
          </a:xfrm>
          <a:prstGeom prst="rect">
            <a:avLst/>
          </a:prstGeom>
        </p:spPr>
      </p:pic>
      <p:sp>
        <p:nvSpPr>
          <p:cNvPr id="2" name="Заголовок 1">
            <a:extLst>
              <a:ext uri="{FF2B5EF4-FFF2-40B4-BE49-F238E27FC236}">
                <a16:creationId xmlns:a16="http://schemas.microsoft.com/office/drawing/2014/main" id="{9F18F15C-9694-0320-4BDF-226DE623B989}"/>
              </a:ext>
            </a:extLst>
          </p:cNvPr>
          <p:cNvSpPr>
            <a:spLocks noGrp="1"/>
          </p:cNvSpPr>
          <p:nvPr>
            <p:ph type="title"/>
          </p:nvPr>
        </p:nvSpPr>
        <p:spPr>
          <a:xfrm>
            <a:off x="439102" y="324854"/>
            <a:ext cx="10515600" cy="1233981"/>
          </a:xfrm>
        </p:spPr>
        <p:txBody>
          <a:bodyPr/>
          <a:lstStyle/>
          <a:p>
            <a:r>
              <a:rPr lang="en-US" b="1" dirty="0">
                <a:latin typeface="Arial" panose="020B0604020202020204" pitchFamily="34" charset="0"/>
              </a:rPr>
              <a:t>How to Create a QR Code</a:t>
            </a:r>
            <a:endParaRPr lang="ru-RU" dirty="0"/>
          </a:p>
        </p:txBody>
      </p:sp>
      <p:sp>
        <p:nvSpPr>
          <p:cNvPr id="5" name="TextBox 4">
            <a:extLst>
              <a:ext uri="{FF2B5EF4-FFF2-40B4-BE49-F238E27FC236}">
                <a16:creationId xmlns:a16="http://schemas.microsoft.com/office/drawing/2014/main" id="{1FA47062-DDAA-0257-D86B-D6A2FEB8DA15}"/>
              </a:ext>
            </a:extLst>
          </p:cNvPr>
          <p:cNvSpPr txBox="1"/>
          <p:nvPr/>
        </p:nvSpPr>
        <p:spPr>
          <a:xfrm>
            <a:off x="439102" y="2058105"/>
            <a:ext cx="5409724" cy="3075907"/>
          </a:xfrm>
          <a:prstGeom prst="rect">
            <a:avLst/>
          </a:prstGeom>
          <a:noFill/>
        </p:spPr>
        <p:txBody>
          <a:bodyPr wrap="square">
            <a:spAutoFit/>
          </a:bodyPr>
          <a:lstStyle/>
          <a:p>
            <a:pPr marL="342900" lvl="0" indent="-342900">
              <a:lnSpc>
                <a:spcPct val="115000"/>
              </a:lnSpc>
              <a:spcBef>
                <a:spcPts val="1200"/>
              </a:spcBef>
              <a:buFont typeface="+mj-lt"/>
              <a:buAutoNum type="arabicPeriod"/>
            </a:pPr>
            <a:r>
              <a:rPr lang="en-US" dirty="0"/>
              <a:t>How to Create a QR Code</a:t>
            </a:r>
          </a:p>
          <a:p>
            <a:pPr marL="342900" lvl="0" indent="-342900">
              <a:lnSpc>
                <a:spcPct val="115000"/>
              </a:lnSpc>
              <a:spcBef>
                <a:spcPts val="1200"/>
              </a:spcBef>
              <a:buFont typeface="+mj-lt"/>
              <a:buAutoNum type="arabicPeriod"/>
            </a:pPr>
            <a:r>
              <a:rPr lang="en-US" dirty="0"/>
              <a:t>Select a bank account</a:t>
            </a:r>
          </a:p>
          <a:p>
            <a:pPr marL="342900" lvl="0" indent="-342900">
              <a:lnSpc>
                <a:spcPct val="115000"/>
              </a:lnSpc>
              <a:spcBef>
                <a:spcPts val="1200"/>
              </a:spcBef>
              <a:buFont typeface="+mj-lt"/>
              <a:buAutoNum type="arabicPeriod"/>
            </a:pPr>
            <a:r>
              <a:rPr lang="en-US" dirty="0"/>
              <a:t>Choose the QR code type</a:t>
            </a:r>
          </a:p>
          <a:p>
            <a:pPr marL="342900" lvl="0" indent="-342900">
              <a:lnSpc>
                <a:spcPct val="115000"/>
              </a:lnSpc>
              <a:spcBef>
                <a:spcPts val="1200"/>
              </a:spcBef>
              <a:buFont typeface="+mj-lt"/>
              <a:buAutoNum type="arabicPeriod"/>
            </a:pPr>
            <a:r>
              <a:rPr lang="en-US" dirty="0"/>
              <a:t>Enter the QR code name</a:t>
            </a:r>
          </a:p>
          <a:p>
            <a:pPr marL="342900" lvl="0" indent="-342900">
              <a:lnSpc>
                <a:spcPct val="115000"/>
              </a:lnSpc>
              <a:spcBef>
                <a:spcPts val="1200"/>
              </a:spcBef>
              <a:buFont typeface="+mj-lt"/>
              <a:buAutoNum type="arabicPeriod"/>
            </a:pPr>
            <a:r>
              <a:rPr lang="en-US" dirty="0"/>
              <a:t>Click "Register"</a:t>
            </a:r>
          </a:p>
          <a:p>
            <a:pPr marL="342900" lvl="0" indent="-342900">
              <a:lnSpc>
                <a:spcPct val="115000"/>
              </a:lnSpc>
              <a:spcBef>
                <a:spcPts val="1200"/>
              </a:spcBef>
              <a:buFont typeface="+mj-lt"/>
              <a:buAutoNum type="arabicPeriod"/>
            </a:pPr>
            <a:r>
              <a:rPr lang="en-US" dirty="0"/>
              <a:t>After successful registration, the QR code will appear in the list.</a:t>
            </a:r>
            <a:endParaRPr lang="ru-RU" dirty="0"/>
          </a:p>
        </p:txBody>
      </p:sp>
      <p:pic>
        <p:nvPicPr>
          <p:cNvPr id="6" name="image2.png">
            <a:extLst>
              <a:ext uri="{FF2B5EF4-FFF2-40B4-BE49-F238E27FC236}">
                <a16:creationId xmlns:a16="http://schemas.microsoft.com/office/drawing/2014/main" id="{796EB377-E60D-A136-5863-3480F48306CF}"/>
              </a:ext>
            </a:extLst>
          </p:cNvPr>
          <p:cNvPicPr/>
          <p:nvPr/>
        </p:nvPicPr>
        <p:blipFill>
          <a:blip r:embed="rId3">
            <a:extLst>
              <a:ext uri="{28A0092B-C50C-407E-A947-70E740481C1C}">
                <a14:useLocalDpi xmlns:a14="http://schemas.microsoft.com/office/drawing/2010/main" val="0"/>
              </a:ext>
            </a:extLst>
          </a:blip>
          <a:srcRect/>
          <a:stretch/>
        </p:blipFill>
        <p:spPr>
          <a:xfrm>
            <a:off x="6050789" y="1473200"/>
            <a:ext cx="5596823" cy="4070417"/>
          </a:xfrm>
          <a:prstGeom prst="rect">
            <a:avLst/>
          </a:prstGeom>
          <a:ln/>
        </p:spPr>
      </p:pic>
      <p:pic>
        <p:nvPicPr>
          <p:cNvPr id="8" name="Picture 2">
            <a:extLst>
              <a:ext uri="{FF2B5EF4-FFF2-40B4-BE49-F238E27FC236}">
                <a16:creationId xmlns:a16="http://schemas.microsoft.com/office/drawing/2014/main" id="{FD9C62CF-0A1C-E329-34C2-B290092CE3B2}"/>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0395413" y="-255105"/>
            <a:ext cx="1662773" cy="1558835"/>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6004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83ED220-9015-38EB-E645-14E3238797C2}"/>
              </a:ext>
            </a:extLst>
          </p:cNvPr>
          <p:cNvSpPr>
            <a:spLocks noGrp="1"/>
          </p:cNvSpPr>
          <p:nvPr>
            <p:ph type="title"/>
          </p:nvPr>
        </p:nvSpPr>
        <p:spPr>
          <a:xfrm>
            <a:off x="1822450" y="101005"/>
            <a:ext cx="8394700" cy="705801"/>
          </a:xfrm>
        </p:spPr>
        <p:txBody>
          <a:bodyPr/>
          <a:lstStyle/>
          <a:p>
            <a:pPr algn="ctr"/>
            <a:r>
              <a:rPr lang="af-ZA" b="1" dirty="0"/>
              <a:t>Bank Account Selection</a:t>
            </a:r>
            <a:endParaRPr lang="ru-RU" dirty="0"/>
          </a:p>
        </p:txBody>
      </p:sp>
      <p:sp>
        <p:nvSpPr>
          <p:cNvPr id="3" name="Объект 2">
            <a:extLst>
              <a:ext uri="{FF2B5EF4-FFF2-40B4-BE49-F238E27FC236}">
                <a16:creationId xmlns:a16="http://schemas.microsoft.com/office/drawing/2014/main" id="{B300E0F5-EB81-1E01-24D2-7A09CD9DD02E}"/>
              </a:ext>
            </a:extLst>
          </p:cNvPr>
          <p:cNvSpPr>
            <a:spLocks noGrp="1"/>
          </p:cNvSpPr>
          <p:nvPr>
            <p:ph idx="1"/>
          </p:nvPr>
        </p:nvSpPr>
        <p:spPr>
          <a:xfrm>
            <a:off x="525463" y="982768"/>
            <a:ext cx="5030788" cy="1555715"/>
          </a:xfrm>
        </p:spPr>
        <p:txBody>
          <a:bodyPr>
            <a:normAutofit/>
          </a:bodyPr>
          <a:lstStyle/>
          <a:p>
            <a:pPr marL="0" indent="0">
              <a:buNone/>
            </a:pPr>
            <a:r>
              <a:rPr lang="en-US" sz="1200" dirty="0"/>
              <a:t>Select the account to which funds received through this QR code will be credited.</a:t>
            </a:r>
          </a:p>
          <a:p>
            <a:pPr marL="0" indent="0">
              <a:buNone/>
            </a:pPr>
            <a:r>
              <a:rPr lang="en-US" sz="1200" dirty="0"/>
              <a:t>Only accounts available for registration are displayed in the list.</a:t>
            </a:r>
          </a:p>
          <a:p>
            <a:pPr marL="0" indent="0">
              <a:buNone/>
            </a:pPr>
            <a:r>
              <a:rPr lang="en-US" sz="1200" dirty="0"/>
              <a:t>Important:</a:t>
            </a:r>
          </a:p>
          <a:p>
            <a:pPr marL="0" indent="0">
              <a:buNone/>
            </a:pPr>
            <a:r>
              <a:rPr lang="en-US" sz="1200" dirty="0"/>
              <a:t> Multiple QR codes can be registered for a single bank account.</a:t>
            </a:r>
            <a:endParaRPr lang="ru-RU" dirty="0"/>
          </a:p>
        </p:txBody>
      </p:sp>
      <p:pic>
        <p:nvPicPr>
          <p:cNvPr id="4" name="image3.png">
            <a:extLst>
              <a:ext uri="{FF2B5EF4-FFF2-40B4-BE49-F238E27FC236}">
                <a16:creationId xmlns:a16="http://schemas.microsoft.com/office/drawing/2014/main" id="{4A47A3A2-CCD6-D809-7D40-5C67C4856342}"/>
              </a:ext>
            </a:extLst>
          </p:cNvPr>
          <p:cNvPicPr/>
          <p:nvPr/>
        </p:nvPicPr>
        <p:blipFill>
          <a:blip r:embed="rId2">
            <a:extLst>
              <a:ext uri="{28A0092B-C50C-407E-A947-70E740481C1C}">
                <a14:useLocalDpi xmlns:a14="http://schemas.microsoft.com/office/drawing/2010/main" val="0"/>
              </a:ext>
            </a:extLst>
          </a:blip>
          <a:srcRect/>
          <a:stretch/>
        </p:blipFill>
        <p:spPr>
          <a:xfrm>
            <a:off x="6507956" y="1027218"/>
            <a:ext cx="4679950" cy="3403600"/>
          </a:xfrm>
          <a:prstGeom prst="rect">
            <a:avLst/>
          </a:prstGeom>
          <a:ln/>
        </p:spPr>
      </p:pic>
      <p:sp>
        <p:nvSpPr>
          <p:cNvPr id="6" name="TextBox 5">
            <a:extLst>
              <a:ext uri="{FF2B5EF4-FFF2-40B4-BE49-F238E27FC236}">
                <a16:creationId xmlns:a16="http://schemas.microsoft.com/office/drawing/2014/main" id="{AF8ECE59-C832-B94B-B7FC-76E4407524EE}"/>
              </a:ext>
            </a:extLst>
          </p:cNvPr>
          <p:cNvSpPr txBox="1"/>
          <p:nvPr/>
        </p:nvSpPr>
        <p:spPr>
          <a:xfrm>
            <a:off x="525463" y="2538483"/>
            <a:ext cx="5435599" cy="1815882"/>
          </a:xfrm>
          <a:prstGeom prst="rect">
            <a:avLst/>
          </a:prstGeom>
          <a:noFill/>
        </p:spPr>
        <p:txBody>
          <a:bodyPr wrap="square">
            <a:spAutoFit/>
          </a:bodyPr>
          <a:lstStyle/>
          <a:p>
            <a:pPr>
              <a:spcBef>
                <a:spcPts val="1200"/>
              </a:spcBef>
              <a:spcAft>
                <a:spcPts val="1200"/>
              </a:spcAft>
              <a:buNone/>
            </a:pPr>
            <a:r>
              <a:rPr lang="en-US" sz="1200" dirty="0"/>
              <a:t>Selecting a QR Code Type</a:t>
            </a:r>
            <a:br>
              <a:rPr lang="ru-RU" sz="1200" dirty="0"/>
            </a:br>
            <a:r>
              <a:rPr lang="en-US" sz="1200" dirty="0"/>
              <a:t>When registering a QR code, you must select its type.</a:t>
            </a:r>
          </a:p>
          <a:p>
            <a:pPr>
              <a:spcBef>
                <a:spcPts val="1200"/>
              </a:spcBef>
              <a:spcAft>
                <a:spcPts val="1200"/>
              </a:spcAft>
              <a:buNone/>
            </a:pPr>
            <a:r>
              <a:rPr lang="en-US" sz="1200" dirty="0"/>
              <a:t>Static QR</a:t>
            </a:r>
            <a:br>
              <a:rPr lang="ru-RU" sz="1200" dirty="0"/>
            </a:br>
            <a:r>
              <a:rPr lang="en-US" sz="1200" dirty="0"/>
              <a:t>Used for printing and displaying at a point of sale.</a:t>
            </a:r>
          </a:p>
          <a:p>
            <a:pPr>
              <a:spcBef>
                <a:spcPts val="1200"/>
              </a:spcBef>
              <a:spcAft>
                <a:spcPts val="1200"/>
              </a:spcAft>
              <a:buNone/>
            </a:pPr>
            <a:r>
              <a:rPr lang="en-US" sz="1200" dirty="0"/>
              <a:t>Dynamic QR</a:t>
            </a:r>
            <a:br>
              <a:rPr lang="ru-RU" sz="1200" dirty="0"/>
            </a:br>
            <a:r>
              <a:rPr lang="en-US" sz="1200" dirty="0"/>
              <a:t>Used to automate payment acceptance through point-of-sale (POS) software.</a:t>
            </a:r>
            <a:endParaRPr lang="ru-RU" sz="1600" dirty="0">
              <a:effectLst/>
              <a:latin typeface="Arial" panose="020B0604020202020204" pitchFamily="34" charset="0"/>
              <a:ea typeface="Arial" panose="020B0604020202020204" pitchFamily="34" charset="0"/>
            </a:endParaRPr>
          </a:p>
        </p:txBody>
      </p:sp>
      <p:sp>
        <p:nvSpPr>
          <p:cNvPr id="9" name="Прямоугольник 8">
            <a:extLst>
              <a:ext uri="{FF2B5EF4-FFF2-40B4-BE49-F238E27FC236}">
                <a16:creationId xmlns:a16="http://schemas.microsoft.com/office/drawing/2014/main" id="{F265EFFC-97F0-830D-ABBA-B3EEF1E95B2A}"/>
              </a:ext>
            </a:extLst>
          </p:cNvPr>
          <p:cNvSpPr/>
          <p:nvPr/>
        </p:nvSpPr>
        <p:spPr>
          <a:xfrm>
            <a:off x="832513" y="2272352"/>
            <a:ext cx="4469642" cy="45719"/>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ru-RU"/>
          </a:p>
        </p:txBody>
      </p:sp>
      <p:sp>
        <p:nvSpPr>
          <p:cNvPr id="11" name="TextBox 10">
            <a:extLst>
              <a:ext uri="{FF2B5EF4-FFF2-40B4-BE49-F238E27FC236}">
                <a16:creationId xmlns:a16="http://schemas.microsoft.com/office/drawing/2014/main" id="{2C9179FD-01CF-F116-D932-3CF61FD71318}"/>
              </a:ext>
            </a:extLst>
          </p:cNvPr>
          <p:cNvSpPr txBox="1"/>
          <p:nvPr/>
        </p:nvSpPr>
        <p:spPr>
          <a:xfrm>
            <a:off x="525463" y="4649799"/>
            <a:ext cx="11209337" cy="1877437"/>
          </a:xfrm>
          <a:prstGeom prst="rect">
            <a:avLst/>
          </a:prstGeom>
          <a:noFill/>
        </p:spPr>
        <p:txBody>
          <a:bodyPr wrap="square">
            <a:spAutoFit/>
          </a:bodyPr>
          <a:lstStyle/>
          <a:p>
            <a:pPr>
              <a:spcBef>
                <a:spcPts val="1200"/>
              </a:spcBef>
              <a:spcAft>
                <a:spcPts val="1200"/>
              </a:spcAft>
              <a:buNone/>
            </a:pPr>
            <a:r>
              <a:rPr lang="en-US" sz="1200" dirty="0"/>
              <a:t>QR Code Name</a:t>
            </a:r>
            <a:br>
              <a:rPr lang="ru-RU" sz="1200" dirty="0"/>
            </a:br>
            <a:r>
              <a:rPr lang="en-US" sz="1200" dirty="0"/>
              <a:t>Use clear and descriptive names so you can easily find the required QR code later.</a:t>
            </a:r>
          </a:p>
          <a:p>
            <a:pPr>
              <a:spcBef>
                <a:spcPts val="1200"/>
              </a:spcBef>
              <a:spcAft>
                <a:spcPts val="1200"/>
              </a:spcAft>
              <a:buNone/>
            </a:pPr>
            <a:r>
              <a:rPr lang="en-US" sz="1200" dirty="0"/>
              <a:t>For example:</a:t>
            </a:r>
            <a:br>
              <a:rPr lang="ru-RU" sz="1200" dirty="0"/>
            </a:br>
            <a:r>
              <a:rPr lang="en-US" sz="1200" dirty="0"/>
              <a:t>SHOP</a:t>
            </a:r>
            <a:br>
              <a:rPr lang="ru-RU" sz="1200" dirty="0"/>
            </a:br>
            <a:r>
              <a:rPr lang="en-US" sz="1200" dirty="0"/>
              <a:t>CASH_1</a:t>
            </a:r>
            <a:br>
              <a:rPr lang="ru-RU" sz="1200" dirty="0"/>
            </a:br>
            <a:r>
              <a:rPr lang="en-US" sz="1200" dirty="0"/>
              <a:t>DELIVERY</a:t>
            </a:r>
            <a:br>
              <a:rPr lang="ru-RU" sz="1200" dirty="0"/>
            </a:br>
            <a:br>
              <a:rPr lang="ru-RU" sz="1200" dirty="0"/>
            </a:br>
            <a:r>
              <a:rPr lang="en-US" sz="1200" dirty="0"/>
              <a:t>After completing the form, click "Register".</a:t>
            </a:r>
            <a:endParaRPr lang="ru-RU" sz="1200" dirty="0"/>
          </a:p>
        </p:txBody>
      </p:sp>
      <p:pic>
        <p:nvPicPr>
          <p:cNvPr id="12" name="Picture 2">
            <a:extLst>
              <a:ext uri="{FF2B5EF4-FFF2-40B4-BE49-F238E27FC236}">
                <a16:creationId xmlns:a16="http://schemas.microsoft.com/office/drawing/2014/main" id="{16E86906-3580-1273-CB22-6048DA01169E}"/>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0293350" y="5508741"/>
            <a:ext cx="1662773" cy="1558835"/>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27966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E06047B-E5AB-FA3B-DA39-405CCE4A4119}"/>
              </a:ext>
            </a:extLst>
          </p:cNvPr>
          <p:cNvSpPr>
            <a:spLocks noGrp="1"/>
          </p:cNvSpPr>
          <p:nvPr>
            <p:ph type="title"/>
          </p:nvPr>
        </p:nvSpPr>
        <p:spPr>
          <a:xfrm>
            <a:off x="736600" y="241697"/>
            <a:ext cx="10515600" cy="628194"/>
          </a:xfrm>
        </p:spPr>
        <p:txBody>
          <a:bodyPr>
            <a:normAutofit fontScale="90000"/>
          </a:bodyPr>
          <a:lstStyle/>
          <a:p>
            <a:r>
              <a:rPr lang="af-ZA" b="1" dirty="0"/>
              <a:t>QR Code Management</a:t>
            </a:r>
            <a:endParaRPr lang="ru-RU" dirty="0"/>
          </a:p>
        </p:txBody>
      </p:sp>
      <p:sp>
        <p:nvSpPr>
          <p:cNvPr id="3" name="Объект 2">
            <a:extLst>
              <a:ext uri="{FF2B5EF4-FFF2-40B4-BE49-F238E27FC236}">
                <a16:creationId xmlns:a16="http://schemas.microsoft.com/office/drawing/2014/main" id="{85134BD8-CC39-148E-E47A-3383D88D654C}"/>
              </a:ext>
            </a:extLst>
          </p:cNvPr>
          <p:cNvSpPr>
            <a:spLocks noGrp="1"/>
          </p:cNvSpPr>
          <p:nvPr>
            <p:ph idx="1"/>
          </p:nvPr>
        </p:nvSpPr>
        <p:spPr>
          <a:xfrm>
            <a:off x="524107" y="1031081"/>
            <a:ext cx="5052728" cy="2759870"/>
          </a:xfrm>
        </p:spPr>
        <p:txBody>
          <a:bodyPr>
            <a:noAutofit/>
          </a:bodyPr>
          <a:lstStyle/>
          <a:p>
            <a:pPr marL="0" indent="0">
              <a:buNone/>
            </a:pPr>
            <a:r>
              <a:rPr lang="af-ZA" sz="1000" dirty="0"/>
              <a:t>QR Code Management</a:t>
            </a:r>
          </a:p>
          <a:p>
            <a:pPr marL="0" indent="0">
              <a:buNone/>
            </a:pPr>
            <a:r>
              <a:rPr lang="af-ZA" sz="1000" dirty="0"/>
              <a:t>After registering a QR code, you can edit its settings, temporarily suspend payment acceptance, or download the QR code for printing.</a:t>
            </a:r>
          </a:p>
          <a:p>
            <a:pPr marL="0" indent="0">
              <a:buNone/>
            </a:pPr>
            <a:r>
              <a:rPr lang="af-ZA" sz="1000" dirty="0"/>
              <a:t>To perform an action, click the ⋮ button next to the desired QR code.</a:t>
            </a:r>
          </a:p>
          <a:p>
            <a:pPr marL="0" indent="0">
              <a:buNone/>
            </a:pPr>
            <a:r>
              <a:rPr lang="af-ZA" sz="1000" dirty="0"/>
              <a:t>The available actions depend on the QR code type.</a:t>
            </a:r>
          </a:p>
          <a:p>
            <a:pPr marL="0" indent="0">
              <a:buNone/>
            </a:pPr>
            <a:r>
              <a:rPr lang="af-ZA" sz="1000" dirty="0"/>
              <a:t>Static QR</a:t>
            </a:r>
          </a:p>
          <a:p>
            <a:pPr marL="0" indent="0">
              <a:buNone/>
            </a:pPr>
            <a:r>
              <a:rPr lang="af-ZA" sz="1000" dirty="0"/>
              <a:t>Edit QR code name</a:t>
            </a:r>
          </a:p>
          <a:p>
            <a:pPr marL="0" indent="0">
              <a:buNone/>
            </a:pPr>
            <a:r>
              <a:rPr lang="af-ZA" sz="1000" dirty="0"/>
              <a:t>Block QR code</a:t>
            </a:r>
          </a:p>
          <a:p>
            <a:pPr marL="0" indent="0">
              <a:buNone/>
            </a:pPr>
            <a:r>
              <a:rPr lang="af-ZA" sz="1000" dirty="0"/>
              <a:t>Unblock QR code</a:t>
            </a:r>
          </a:p>
          <a:p>
            <a:pPr marL="0" indent="0">
              <a:buNone/>
            </a:pPr>
            <a:r>
              <a:rPr lang="af-ZA" sz="1000" dirty="0"/>
              <a:t>Link to a Telegram bot</a:t>
            </a:r>
          </a:p>
          <a:p>
            <a:pPr marL="0" indent="0">
              <a:buNone/>
            </a:pPr>
            <a:r>
              <a:rPr lang="af-ZA" sz="1000" dirty="0"/>
              <a:t>Download QR code</a:t>
            </a:r>
            <a:endParaRPr lang="ru-RU" sz="1000" dirty="0"/>
          </a:p>
        </p:txBody>
      </p:sp>
      <p:pic>
        <p:nvPicPr>
          <p:cNvPr id="4" name="image19.png">
            <a:extLst>
              <a:ext uri="{FF2B5EF4-FFF2-40B4-BE49-F238E27FC236}">
                <a16:creationId xmlns:a16="http://schemas.microsoft.com/office/drawing/2014/main" id="{D2B643B9-C46E-C61C-9D27-FB62947F54F4}"/>
              </a:ext>
            </a:extLst>
          </p:cNvPr>
          <p:cNvPicPr/>
          <p:nvPr/>
        </p:nvPicPr>
        <p:blipFill>
          <a:blip r:embed="rId2">
            <a:extLst>
              <a:ext uri="{28A0092B-C50C-407E-A947-70E740481C1C}">
                <a14:useLocalDpi xmlns:a14="http://schemas.microsoft.com/office/drawing/2010/main" val="0"/>
              </a:ext>
            </a:extLst>
          </a:blip>
          <a:srcRect/>
          <a:stretch/>
        </p:blipFill>
        <p:spPr>
          <a:xfrm>
            <a:off x="5308598" y="1240952"/>
            <a:ext cx="6359295" cy="2054376"/>
          </a:xfrm>
          <a:prstGeom prst="rect">
            <a:avLst/>
          </a:prstGeom>
          <a:ln/>
        </p:spPr>
      </p:pic>
      <p:pic>
        <p:nvPicPr>
          <p:cNvPr id="5" name="Picture 2">
            <a:extLst>
              <a:ext uri="{FF2B5EF4-FFF2-40B4-BE49-F238E27FC236}">
                <a16:creationId xmlns:a16="http://schemas.microsoft.com/office/drawing/2014/main" id="{611938F5-18B8-EA58-052D-6D35752F2D6B}"/>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0420813" y="-320829"/>
            <a:ext cx="1662773" cy="1558835"/>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0AC69BE3-ACF6-31AD-387F-2B90CEFEF2B2}"/>
              </a:ext>
            </a:extLst>
          </p:cNvPr>
          <p:cNvSpPr txBox="1"/>
          <p:nvPr/>
        </p:nvSpPr>
        <p:spPr>
          <a:xfrm>
            <a:off x="524107" y="4587862"/>
            <a:ext cx="6096000" cy="1854610"/>
          </a:xfrm>
          <a:prstGeom prst="rect">
            <a:avLst/>
          </a:prstGeom>
          <a:noFill/>
        </p:spPr>
        <p:txBody>
          <a:bodyPr wrap="square">
            <a:spAutoFit/>
          </a:bodyPr>
          <a:lstStyle/>
          <a:p>
            <a:pPr>
              <a:lnSpc>
                <a:spcPct val="115000"/>
              </a:lnSpc>
              <a:spcBef>
                <a:spcPts val="1200"/>
              </a:spcBef>
              <a:spcAft>
                <a:spcPts val="1200"/>
              </a:spcAft>
              <a:buNone/>
            </a:pPr>
            <a:r>
              <a:rPr lang="af-ZA" sz="1200" dirty="0"/>
              <a:t>Dynamic QR</a:t>
            </a:r>
          </a:p>
          <a:p>
            <a:pPr>
              <a:lnSpc>
                <a:spcPct val="115000"/>
              </a:lnSpc>
              <a:spcBef>
                <a:spcPts val="1200"/>
              </a:spcBef>
              <a:spcAft>
                <a:spcPts val="1200"/>
              </a:spcAft>
              <a:buNone/>
            </a:pPr>
            <a:r>
              <a:rPr lang="af-ZA" sz="1200" dirty="0"/>
              <a:t>Edit QR code name</a:t>
            </a:r>
          </a:p>
          <a:p>
            <a:pPr>
              <a:lnSpc>
                <a:spcPct val="115000"/>
              </a:lnSpc>
              <a:spcBef>
                <a:spcPts val="1200"/>
              </a:spcBef>
              <a:spcAft>
                <a:spcPts val="1200"/>
              </a:spcAft>
              <a:buNone/>
            </a:pPr>
            <a:r>
              <a:rPr lang="af-ZA" sz="1200" dirty="0"/>
              <a:t>Block QR code</a:t>
            </a:r>
          </a:p>
          <a:p>
            <a:pPr>
              <a:lnSpc>
                <a:spcPct val="115000"/>
              </a:lnSpc>
              <a:spcBef>
                <a:spcPts val="1200"/>
              </a:spcBef>
              <a:spcAft>
                <a:spcPts val="1200"/>
              </a:spcAft>
              <a:buNone/>
            </a:pPr>
            <a:r>
              <a:rPr lang="af-ZA" sz="1200" dirty="0"/>
              <a:t>Unblock QR code</a:t>
            </a:r>
            <a:endParaRPr lang="ru-RU" sz="1200" dirty="0"/>
          </a:p>
        </p:txBody>
      </p:sp>
      <p:sp>
        <p:nvSpPr>
          <p:cNvPr id="8" name="Прямоугольник 7">
            <a:extLst>
              <a:ext uri="{FF2B5EF4-FFF2-40B4-BE49-F238E27FC236}">
                <a16:creationId xmlns:a16="http://schemas.microsoft.com/office/drawing/2014/main" id="{60DFCB05-8850-5E72-25D0-AAAE6FBB3BD2}"/>
              </a:ext>
            </a:extLst>
          </p:cNvPr>
          <p:cNvSpPr/>
          <p:nvPr/>
        </p:nvSpPr>
        <p:spPr>
          <a:xfrm>
            <a:off x="1098550" y="3790951"/>
            <a:ext cx="9721849" cy="49172"/>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ru-RU"/>
          </a:p>
        </p:txBody>
      </p:sp>
      <p:pic>
        <p:nvPicPr>
          <p:cNvPr id="10" name="image14.png">
            <a:extLst>
              <a:ext uri="{FF2B5EF4-FFF2-40B4-BE49-F238E27FC236}">
                <a16:creationId xmlns:a16="http://schemas.microsoft.com/office/drawing/2014/main" id="{4173666E-22E3-B629-287E-CF9D6C3E413B}"/>
              </a:ext>
            </a:extLst>
          </p:cNvPr>
          <p:cNvPicPr/>
          <p:nvPr/>
        </p:nvPicPr>
        <p:blipFill>
          <a:blip r:embed="rId4">
            <a:extLst>
              <a:ext uri="{28A0092B-C50C-407E-A947-70E740481C1C}">
                <a14:useLocalDpi xmlns:a14="http://schemas.microsoft.com/office/drawing/2010/main" val="0"/>
              </a:ext>
            </a:extLst>
          </a:blip>
          <a:srcRect/>
          <a:stretch/>
        </p:blipFill>
        <p:spPr>
          <a:xfrm>
            <a:off x="5308598" y="4211185"/>
            <a:ext cx="6359295" cy="2054376"/>
          </a:xfrm>
          <a:prstGeom prst="rect">
            <a:avLst/>
          </a:prstGeom>
          <a:ln/>
        </p:spPr>
      </p:pic>
    </p:spTree>
    <p:extLst>
      <p:ext uri="{BB962C8B-B14F-4D97-AF65-F5344CB8AC3E}">
        <p14:creationId xmlns:p14="http://schemas.microsoft.com/office/powerpoint/2010/main" val="39998855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7DABCA8-D0BC-5201-38C4-965ED3394E86}"/>
              </a:ext>
            </a:extLst>
          </p:cNvPr>
          <p:cNvSpPr>
            <a:spLocks noGrp="1"/>
          </p:cNvSpPr>
          <p:nvPr>
            <p:ph type="title"/>
          </p:nvPr>
        </p:nvSpPr>
        <p:spPr>
          <a:xfrm>
            <a:off x="393700" y="204537"/>
            <a:ext cx="10515600" cy="653572"/>
          </a:xfrm>
        </p:spPr>
        <p:txBody>
          <a:bodyPr>
            <a:normAutofit/>
          </a:bodyPr>
          <a:lstStyle/>
          <a:p>
            <a:r>
              <a:rPr lang="en-US" sz="3600" b="1" dirty="0"/>
              <a:t>Editing a QR Code Name and Blocking a QR Code</a:t>
            </a:r>
            <a:endParaRPr lang="ru-RU" sz="3600" dirty="0"/>
          </a:p>
        </p:txBody>
      </p:sp>
      <p:sp>
        <p:nvSpPr>
          <p:cNvPr id="3" name="Объект 2">
            <a:extLst>
              <a:ext uri="{FF2B5EF4-FFF2-40B4-BE49-F238E27FC236}">
                <a16:creationId xmlns:a16="http://schemas.microsoft.com/office/drawing/2014/main" id="{B94777BD-0E4B-D9B7-8094-39974B7D5434}"/>
              </a:ext>
            </a:extLst>
          </p:cNvPr>
          <p:cNvSpPr>
            <a:spLocks noGrp="1"/>
          </p:cNvSpPr>
          <p:nvPr>
            <p:ph idx="1"/>
          </p:nvPr>
        </p:nvSpPr>
        <p:spPr>
          <a:xfrm>
            <a:off x="495300" y="1033620"/>
            <a:ext cx="6737350" cy="2791823"/>
          </a:xfrm>
        </p:spPr>
        <p:txBody>
          <a:bodyPr>
            <a:normAutofit/>
          </a:bodyPr>
          <a:lstStyle/>
          <a:p>
            <a:pPr marL="0" indent="0">
              <a:buNone/>
            </a:pPr>
            <a:r>
              <a:rPr lang="en-US" sz="1200" dirty="0"/>
              <a:t>Editing a QR Code Name and Blocking a QR Code</a:t>
            </a:r>
          </a:p>
          <a:p>
            <a:pPr marL="0" indent="0">
              <a:buNone/>
            </a:pPr>
            <a:r>
              <a:rPr lang="en-US" sz="1200" dirty="0"/>
              <a:t>Use this feature if you need to change the QR code name.</a:t>
            </a:r>
          </a:p>
          <a:p>
            <a:pPr marL="0" indent="0">
              <a:buNone/>
            </a:pPr>
            <a:r>
              <a:rPr lang="en-US" sz="1200" dirty="0"/>
              <a:t>How to Change a QR Code Name</a:t>
            </a:r>
          </a:p>
          <a:p>
            <a:pPr marL="0" indent="0">
              <a:buNone/>
            </a:pPr>
            <a:r>
              <a:rPr lang="en-US" sz="1200" dirty="0"/>
              <a:t>Click ⋮ next to the desired QR code</a:t>
            </a:r>
          </a:p>
          <a:p>
            <a:pPr marL="0" indent="0">
              <a:buNone/>
            </a:pPr>
            <a:r>
              <a:rPr lang="en-US" sz="1200" dirty="0"/>
              <a:t>Select "Edit QR Code Name"</a:t>
            </a:r>
          </a:p>
          <a:p>
            <a:pPr marL="0" indent="0">
              <a:buNone/>
            </a:pPr>
            <a:r>
              <a:rPr lang="en-US" sz="1200" dirty="0"/>
              <a:t>Enter a new name</a:t>
            </a:r>
          </a:p>
          <a:p>
            <a:pPr marL="0" indent="0">
              <a:buNone/>
            </a:pPr>
            <a:r>
              <a:rPr lang="en-US" sz="1200" dirty="0"/>
              <a:t>Click "Save"</a:t>
            </a:r>
          </a:p>
          <a:p>
            <a:pPr marL="0" indent="0">
              <a:buNone/>
            </a:pPr>
            <a:r>
              <a:rPr lang="en-US" sz="1200" dirty="0"/>
              <a:t>The new name will be displayed in the QR code list immediately after saving.</a:t>
            </a:r>
            <a:endParaRPr lang="ru-RU" sz="2400" dirty="0"/>
          </a:p>
        </p:txBody>
      </p:sp>
      <p:pic>
        <p:nvPicPr>
          <p:cNvPr id="4" name="image10.png">
            <a:extLst>
              <a:ext uri="{FF2B5EF4-FFF2-40B4-BE49-F238E27FC236}">
                <a16:creationId xmlns:a16="http://schemas.microsoft.com/office/drawing/2014/main" id="{FDA6635E-70F5-C6F4-BE88-9F8BBE1255BB}"/>
              </a:ext>
            </a:extLst>
          </p:cNvPr>
          <p:cNvPicPr/>
          <p:nvPr/>
        </p:nvPicPr>
        <p:blipFill>
          <a:blip r:embed="rId2">
            <a:extLst>
              <a:ext uri="{28A0092B-C50C-407E-A947-70E740481C1C}">
                <a14:useLocalDpi xmlns:a14="http://schemas.microsoft.com/office/drawing/2010/main" val="0"/>
              </a:ext>
            </a:extLst>
          </a:blip>
          <a:srcRect/>
          <a:stretch/>
        </p:blipFill>
        <p:spPr>
          <a:xfrm>
            <a:off x="7944639" y="858109"/>
            <a:ext cx="2776547" cy="2282229"/>
          </a:xfrm>
          <a:prstGeom prst="rect">
            <a:avLst/>
          </a:prstGeom>
          <a:ln/>
        </p:spPr>
      </p:pic>
      <p:sp>
        <p:nvSpPr>
          <p:cNvPr id="6" name="TextBox 5">
            <a:extLst>
              <a:ext uri="{FF2B5EF4-FFF2-40B4-BE49-F238E27FC236}">
                <a16:creationId xmlns:a16="http://schemas.microsoft.com/office/drawing/2014/main" id="{0DA866DC-EDA2-75F2-3793-457E01527E42}"/>
              </a:ext>
            </a:extLst>
          </p:cNvPr>
          <p:cNvSpPr txBox="1"/>
          <p:nvPr/>
        </p:nvSpPr>
        <p:spPr>
          <a:xfrm>
            <a:off x="495300" y="3978979"/>
            <a:ext cx="6096000" cy="2219069"/>
          </a:xfrm>
          <a:prstGeom prst="rect">
            <a:avLst/>
          </a:prstGeom>
          <a:noFill/>
        </p:spPr>
        <p:txBody>
          <a:bodyPr wrap="square">
            <a:spAutoFit/>
          </a:bodyPr>
          <a:lstStyle/>
          <a:p>
            <a:pPr>
              <a:lnSpc>
                <a:spcPct val="90000"/>
              </a:lnSpc>
              <a:spcBef>
                <a:spcPts val="1000"/>
              </a:spcBef>
              <a:spcAft>
                <a:spcPts val="1200"/>
              </a:spcAft>
            </a:pPr>
            <a:r>
              <a:rPr lang="en-US" sz="1200" dirty="0"/>
              <a:t>QR Code Blocking</a:t>
            </a:r>
            <a:br>
              <a:rPr lang="ru-RU" sz="1200" dirty="0"/>
            </a:br>
            <a:r>
              <a:rPr lang="en-US" sz="1200" dirty="0"/>
              <a:t>Use the blocking feature if you need to temporarily stop accepting payments.</a:t>
            </a:r>
          </a:p>
          <a:p>
            <a:pPr>
              <a:lnSpc>
                <a:spcPct val="90000"/>
              </a:lnSpc>
              <a:spcBef>
                <a:spcPts val="1000"/>
              </a:spcBef>
              <a:spcAft>
                <a:spcPts val="1200"/>
              </a:spcAft>
            </a:pPr>
            <a:r>
              <a:rPr lang="en-US" sz="1200" dirty="0"/>
              <a:t>How to Block a QR Code</a:t>
            </a:r>
          </a:p>
          <a:p>
            <a:pPr>
              <a:lnSpc>
                <a:spcPct val="90000"/>
              </a:lnSpc>
              <a:spcBef>
                <a:spcPts val="1000"/>
              </a:spcBef>
              <a:spcAft>
                <a:spcPts val="1200"/>
              </a:spcAft>
            </a:pPr>
            <a:r>
              <a:rPr lang="en-US" sz="1200" dirty="0"/>
              <a:t>Click ⋮ next to the desired QR code</a:t>
            </a:r>
          </a:p>
          <a:p>
            <a:pPr>
              <a:lnSpc>
                <a:spcPct val="90000"/>
              </a:lnSpc>
              <a:spcBef>
                <a:spcPts val="1000"/>
              </a:spcBef>
              <a:spcAft>
                <a:spcPts val="1200"/>
              </a:spcAft>
            </a:pPr>
            <a:r>
              <a:rPr lang="en-US" sz="1200" dirty="0"/>
              <a:t>Select "Block QR Code"</a:t>
            </a:r>
          </a:p>
          <a:p>
            <a:pPr>
              <a:lnSpc>
                <a:spcPct val="90000"/>
              </a:lnSpc>
              <a:spcBef>
                <a:spcPts val="1000"/>
              </a:spcBef>
              <a:spcAft>
                <a:spcPts val="1200"/>
              </a:spcAft>
            </a:pPr>
            <a:r>
              <a:rPr lang="en-US" sz="1200" dirty="0"/>
              <a:t>Confirm the action</a:t>
            </a:r>
            <a:endParaRPr lang="ru-RU" sz="1200" b="1" dirty="0"/>
          </a:p>
        </p:txBody>
      </p:sp>
      <p:pic>
        <p:nvPicPr>
          <p:cNvPr id="7" name="image18.png">
            <a:extLst>
              <a:ext uri="{FF2B5EF4-FFF2-40B4-BE49-F238E27FC236}">
                <a16:creationId xmlns:a16="http://schemas.microsoft.com/office/drawing/2014/main" id="{68B20009-9440-3522-133B-1F5048B96B08}"/>
              </a:ext>
            </a:extLst>
          </p:cNvPr>
          <p:cNvPicPr/>
          <p:nvPr/>
        </p:nvPicPr>
        <p:blipFill>
          <a:blip r:embed="rId3">
            <a:extLst>
              <a:ext uri="{28A0092B-C50C-407E-A947-70E740481C1C}">
                <a14:useLocalDpi xmlns:a14="http://schemas.microsoft.com/office/drawing/2010/main" val="0"/>
              </a:ext>
            </a:extLst>
          </a:blip>
          <a:srcRect/>
          <a:stretch/>
        </p:blipFill>
        <p:spPr>
          <a:xfrm>
            <a:off x="7796524" y="3825443"/>
            <a:ext cx="3168025" cy="2282229"/>
          </a:xfrm>
          <a:prstGeom prst="rect">
            <a:avLst/>
          </a:prstGeom>
          <a:ln/>
        </p:spPr>
      </p:pic>
      <p:sp>
        <p:nvSpPr>
          <p:cNvPr id="10" name="Прямоугольник 9">
            <a:extLst>
              <a:ext uri="{FF2B5EF4-FFF2-40B4-BE49-F238E27FC236}">
                <a16:creationId xmlns:a16="http://schemas.microsoft.com/office/drawing/2014/main" id="{D2F4FFBC-B9D8-B75B-7D8B-848D71BCDD8D}"/>
              </a:ext>
            </a:extLst>
          </p:cNvPr>
          <p:cNvSpPr/>
          <p:nvPr/>
        </p:nvSpPr>
        <p:spPr>
          <a:xfrm>
            <a:off x="3295859" y="4441371"/>
            <a:ext cx="3878605" cy="1910214"/>
          </a:xfrm>
          <a:prstGeom prst="rect">
            <a:avLst/>
          </a:prstGeom>
          <a:noFill/>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marL="381000" marR="381000">
              <a:lnSpc>
                <a:spcPct val="115000"/>
              </a:lnSpc>
              <a:spcBef>
                <a:spcPts val="1200"/>
              </a:spcBef>
              <a:spcAft>
                <a:spcPts val="1200"/>
              </a:spcAft>
              <a:buNone/>
            </a:pPr>
            <a:r>
              <a:rPr lang="en-US" sz="1050" b="1" dirty="0">
                <a:solidFill>
                  <a:schemeClr val="tx1"/>
                </a:solidFill>
                <a:latin typeface="Arial" panose="020B0604020202020204" pitchFamily="34" charset="0"/>
                <a:ea typeface="Arial" panose="020B0604020202020204" pitchFamily="34" charset="0"/>
              </a:rPr>
              <a:t>Important</a:t>
            </a:r>
            <a:br>
              <a:rPr lang="ru-RU" sz="1050" b="1" dirty="0">
                <a:solidFill>
                  <a:schemeClr val="tx1"/>
                </a:solidFill>
                <a:latin typeface="Arial" panose="020B0604020202020204" pitchFamily="34" charset="0"/>
                <a:ea typeface="Arial" panose="020B0604020202020204" pitchFamily="34" charset="0"/>
              </a:rPr>
            </a:br>
            <a:r>
              <a:rPr lang="en-US" sz="1050" b="1" dirty="0">
                <a:solidFill>
                  <a:schemeClr val="tx1"/>
                </a:solidFill>
                <a:latin typeface="Arial" panose="020B0604020202020204" pitchFamily="34" charset="0"/>
                <a:ea typeface="Arial" panose="020B0604020202020204" pitchFamily="34" charset="0"/>
              </a:rPr>
              <a:t>After a QR code is blocked, new payments can no longer be accepted.</a:t>
            </a:r>
            <a:br>
              <a:rPr lang="ru-RU" sz="1050" b="1" dirty="0">
                <a:solidFill>
                  <a:schemeClr val="tx1"/>
                </a:solidFill>
                <a:latin typeface="Arial" panose="020B0604020202020204" pitchFamily="34" charset="0"/>
                <a:ea typeface="Arial" panose="020B0604020202020204" pitchFamily="34" charset="0"/>
              </a:rPr>
            </a:br>
            <a:r>
              <a:rPr lang="en-US" sz="1050" b="1" dirty="0">
                <a:solidFill>
                  <a:schemeClr val="tx1"/>
                </a:solidFill>
                <a:latin typeface="Arial" panose="020B0604020202020204" pitchFamily="34" charset="0"/>
                <a:ea typeface="Arial" panose="020B0604020202020204" pitchFamily="34" charset="0"/>
              </a:rPr>
              <a:t>For dynamic QR codes, additionally:</a:t>
            </a:r>
            <a:br>
              <a:rPr lang="ru-RU" sz="1050" b="1" dirty="0">
                <a:solidFill>
                  <a:schemeClr val="tx1"/>
                </a:solidFill>
                <a:latin typeface="Arial" panose="020B0604020202020204" pitchFamily="34" charset="0"/>
                <a:ea typeface="Arial" panose="020B0604020202020204" pitchFamily="34" charset="0"/>
              </a:rPr>
            </a:br>
            <a:r>
              <a:rPr lang="en-US" sz="1050" b="1" dirty="0">
                <a:solidFill>
                  <a:schemeClr val="tx1"/>
                </a:solidFill>
                <a:latin typeface="Arial" panose="020B0604020202020204" pitchFamily="34" charset="0"/>
                <a:ea typeface="Arial" panose="020B0604020202020204" pitchFamily="34" charset="0"/>
              </a:rPr>
              <a:t>New payment QR codes will no longer be generated</a:t>
            </a:r>
            <a:br>
              <a:rPr lang="ru-RU" sz="1050" b="1" dirty="0">
                <a:solidFill>
                  <a:schemeClr val="tx1"/>
                </a:solidFill>
                <a:latin typeface="Arial" panose="020B0604020202020204" pitchFamily="34" charset="0"/>
                <a:ea typeface="Arial" panose="020B0604020202020204" pitchFamily="34" charset="0"/>
              </a:rPr>
            </a:br>
            <a:r>
              <a:rPr lang="en-US" sz="1050" b="1" dirty="0">
                <a:solidFill>
                  <a:schemeClr val="tx1"/>
                </a:solidFill>
                <a:latin typeface="Arial" panose="020B0604020202020204" pitchFamily="34" charset="0"/>
                <a:ea typeface="Arial" panose="020B0604020202020204" pitchFamily="34" charset="0"/>
              </a:rPr>
              <a:t>Unpaid QR codes will be automatically deleted</a:t>
            </a:r>
            <a:br>
              <a:rPr lang="ru-RU" sz="1050" b="1" dirty="0">
                <a:solidFill>
                  <a:schemeClr val="tx1"/>
                </a:solidFill>
                <a:latin typeface="Arial" panose="020B0604020202020204" pitchFamily="34" charset="0"/>
                <a:ea typeface="Arial" panose="020B0604020202020204" pitchFamily="34" charset="0"/>
              </a:rPr>
            </a:br>
            <a:r>
              <a:rPr lang="en-US" sz="1050" b="1" dirty="0">
                <a:solidFill>
                  <a:schemeClr val="tx1"/>
                </a:solidFill>
                <a:latin typeface="Arial" panose="020B0604020202020204" pitchFamily="34" charset="0"/>
                <a:ea typeface="Arial" panose="020B0604020202020204" pitchFamily="34" charset="0"/>
              </a:rPr>
              <a:t>API keys will be retained</a:t>
            </a:r>
            <a:endParaRPr lang="ru-RU" sz="1000" dirty="0">
              <a:solidFill>
                <a:schemeClr val="tx1"/>
              </a:solidFill>
            </a:endParaRPr>
          </a:p>
        </p:txBody>
      </p:sp>
      <p:pic>
        <p:nvPicPr>
          <p:cNvPr id="5" name="Picture 2">
            <a:extLst>
              <a:ext uri="{FF2B5EF4-FFF2-40B4-BE49-F238E27FC236}">
                <a16:creationId xmlns:a16="http://schemas.microsoft.com/office/drawing/2014/main" id="{269D6269-B86F-5532-3831-3EC805B3C95D}"/>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0382713" y="-293870"/>
            <a:ext cx="1662773" cy="1558835"/>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06950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E6D2D34-4BB4-460B-8844-027610FB21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1BF08366-7286-6DAA-94DE-3E184925CA1D}"/>
              </a:ext>
            </a:extLst>
          </p:cNvPr>
          <p:cNvSpPr>
            <a:spLocks noGrp="1"/>
          </p:cNvSpPr>
          <p:nvPr>
            <p:ph type="title"/>
          </p:nvPr>
        </p:nvSpPr>
        <p:spPr>
          <a:xfrm>
            <a:off x="6089471" y="660444"/>
            <a:ext cx="4977976" cy="595600"/>
          </a:xfrm>
        </p:spPr>
        <p:txBody>
          <a:bodyPr anchor="b">
            <a:normAutofit/>
          </a:bodyPr>
          <a:lstStyle/>
          <a:p>
            <a:r>
              <a:rPr lang="af-ZA" sz="3300" b="1" dirty="0">
                <a:solidFill>
                  <a:schemeClr val="tx2"/>
                </a:solidFill>
              </a:rPr>
              <a:t>Connecting a Telegram Bot</a:t>
            </a:r>
            <a:endParaRPr lang="ru-RU" sz="3300" dirty="0">
              <a:solidFill>
                <a:schemeClr val="tx2"/>
              </a:solidFill>
            </a:endParaRPr>
          </a:p>
        </p:txBody>
      </p:sp>
      <p:pic>
        <p:nvPicPr>
          <p:cNvPr id="5" name="Picture 2">
            <a:extLst>
              <a:ext uri="{FF2B5EF4-FFF2-40B4-BE49-F238E27FC236}">
                <a16:creationId xmlns:a16="http://schemas.microsoft.com/office/drawing/2014/main" id="{F48FA25B-5EDE-1E1E-449D-C1EBAF9549C0}"/>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3549" y="-722634"/>
            <a:ext cx="2766157" cy="2766157"/>
          </a:xfrm>
          <a:prstGeom prst="rect">
            <a:avLst/>
          </a:prstGeom>
          <a:noFill/>
          <a:extLst>
            <a:ext uri="{909E8E84-426E-40DD-AFC4-6F175D3DCCD1}">
              <a14:hiddenFill xmlns:a14="http://schemas.microsoft.com/office/drawing/2010/main">
                <a:solidFill>
                  <a:srgbClr val="FFFFFF"/>
                </a:solidFill>
              </a14:hiddenFill>
            </a:ext>
          </a:extLst>
        </p:spPr>
      </p:pic>
      <p:grpSp>
        <p:nvGrpSpPr>
          <p:cNvPr id="12" name="Group 11">
            <a:extLst>
              <a:ext uri="{FF2B5EF4-FFF2-40B4-BE49-F238E27FC236}">
                <a16:creationId xmlns:a16="http://schemas.microsoft.com/office/drawing/2014/main" id="{C5314570-9B06-4D37-8CBD-EDD67C2FA20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9676747" y="-4155"/>
            <a:ext cx="2514948" cy="2174333"/>
            <a:chOff x="-305" y="-4155"/>
            <a:chExt cx="2514948" cy="2174333"/>
          </a:xfrm>
        </p:grpSpPr>
        <p:sp>
          <p:nvSpPr>
            <p:cNvPr id="13" name="Freeform: Shape 12">
              <a:extLst>
                <a:ext uri="{FF2B5EF4-FFF2-40B4-BE49-F238E27FC236}">
                  <a16:creationId xmlns:a16="http://schemas.microsoft.com/office/drawing/2014/main" id="{A204F55B-358D-4FB5-9979-6724C64154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C4F77C62-9DDF-48D3-A074-159A32767A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DEB07022-F30B-49CA-B1DD-A826815C4A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16" name="Freeform: Shape 15">
              <a:extLst>
                <a:ext uri="{FF2B5EF4-FFF2-40B4-BE49-F238E27FC236}">
                  <a16:creationId xmlns:a16="http://schemas.microsoft.com/office/drawing/2014/main" id="{F7C47E16-167C-48BF-9FC9-08787D3489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image12.png">
            <a:extLst>
              <a:ext uri="{FF2B5EF4-FFF2-40B4-BE49-F238E27FC236}">
                <a16:creationId xmlns:a16="http://schemas.microsoft.com/office/drawing/2014/main" id="{032AAEB1-1D67-4FFC-2AF3-61E766365C7F}"/>
              </a:ext>
            </a:extLst>
          </p:cNvPr>
          <p:cNvPicPr/>
          <p:nvPr/>
        </p:nvPicPr>
        <p:blipFill>
          <a:blip r:embed="rId3">
            <a:extLst>
              <a:ext uri="{28A0092B-C50C-407E-A947-70E740481C1C}">
                <a14:useLocalDpi xmlns:a14="http://schemas.microsoft.com/office/drawing/2010/main" val="0"/>
              </a:ext>
            </a:extLst>
          </a:blip>
          <a:srcRect/>
          <a:stretch/>
        </p:blipFill>
        <p:spPr>
          <a:xfrm>
            <a:off x="685801" y="1580812"/>
            <a:ext cx="4667249" cy="3036083"/>
          </a:xfrm>
          <a:prstGeom prst="rect">
            <a:avLst/>
          </a:prstGeom>
        </p:spPr>
      </p:pic>
      <p:sp>
        <p:nvSpPr>
          <p:cNvPr id="3" name="Объект 2">
            <a:extLst>
              <a:ext uri="{FF2B5EF4-FFF2-40B4-BE49-F238E27FC236}">
                <a16:creationId xmlns:a16="http://schemas.microsoft.com/office/drawing/2014/main" id="{D74A26E0-387A-AAA8-2399-B0C8161702A4}"/>
              </a:ext>
            </a:extLst>
          </p:cNvPr>
          <p:cNvSpPr>
            <a:spLocks noGrp="1"/>
          </p:cNvSpPr>
          <p:nvPr>
            <p:ph idx="1"/>
          </p:nvPr>
        </p:nvSpPr>
        <p:spPr>
          <a:xfrm>
            <a:off x="6102530" y="1406770"/>
            <a:ext cx="4977578" cy="3507570"/>
          </a:xfrm>
        </p:spPr>
        <p:txBody>
          <a:bodyPr anchor="ctr">
            <a:normAutofit fontScale="92500" lnSpcReduction="10000"/>
          </a:bodyPr>
          <a:lstStyle/>
          <a:p>
            <a:pPr marL="0" indent="0">
              <a:buNone/>
            </a:pPr>
            <a:r>
              <a:rPr lang="en-US" sz="1800" dirty="0">
                <a:solidFill>
                  <a:schemeClr val="tx2"/>
                </a:solidFill>
              </a:rPr>
              <a:t>Connecting a Telegram Bot</a:t>
            </a:r>
          </a:p>
          <a:p>
            <a:pPr marL="0" indent="0">
              <a:buNone/>
            </a:pPr>
            <a:endParaRPr lang="en-US" sz="1800" dirty="0">
              <a:solidFill>
                <a:schemeClr val="tx2"/>
              </a:solidFill>
            </a:endParaRPr>
          </a:p>
          <a:p>
            <a:pPr marL="0" indent="0">
              <a:buNone/>
            </a:pPr>
            <a:r>
              <a:rPr lang="en-US" sz="1800" dirty="0">
                <a:solidFill>
                  <a:schemeClr val="tx2"/>
                </a:solidFill>
              </a:rPr>
              <a:t>The Telegram bot allows you to receive notifications about successful payments made through a static QR code.</a:t>
            </a:r>
          </a:p>
          <a:p>
            <a:pPr marL="0" indent="0">
              <a:buNone/>
            </a:pPr>
            <a:endParaRPr lang="en-US" sz="1800" dirty="0">
              <a:solidFill>
                <a:schemeClr val="tx2"/>
              </a:solidFill>
            </a:endParaRPr>
          </a:p>
          <a:p>
            <a:pPr marL="0" indent="0">
              <a:buNone/>
            </a:pPr>
            <a:r>
              <a:rPr lang="en-US" sz="1800" dirty="0">
                <a:solidFill>
                  <a:schemeClr val="tx2"/>
                </a:solidFill>
              </a:rPr>
              <a:t>How to Connect Telegram</a:t>
            </a:r>
          </a:p>
          <a:p>
            <a:pPr marL="0" indent="0">
              <a:buNone/>
            </a:pPr>
            <a:r>
              <a:rPr lang="en-US" sz="1800" dirty="0">
                <a:solidFill>
                  <a:schemeClr val="tx2"/>
                </a:solidFill>
              </a:rPr>
              <a:t>Click ⋮ next to the static QR code</a:t>
            </a:r>
          </a:p>
          <a:p>
            <a:pPr marL="0" indent="0">
              <a:buNone/>
            </a:pPr>
            <a:r>
              <a:rPr lang="en-US" sz="1800" dirty="0">
                <a:solidFill>
                  <a:schemeClr val="tx2"/>
                </a:solidFill>
              </a:rPr>
              <a:t>Select "Link to Telegram Bot"</a:t>
            </a:r>
          </a:p>
          <a:p>
            <a:pPr marL="0" indent="0">
              <a:buNone/>
            </a:pPr>
            <a:r>
              <a:rPr lang="en-US" sz="1800" dirty="0">
                <a:solidFill>
                  <a:schemeClr val="tx2"/>
                </a:solidFill>
              </a:rPr>
              <a:t>Enter the Chat ID</a:t>
            </a:r>
          </a:p>
          <a:p>
            <a:pPr marL="0" indent="0">
              <a:buNone/>
            </a:pPr>
            <a:r>
              <a:rPr lang="en-US" sz="1800" dirty="0">
                <a:solidFill>
                  <a:schemeClr val="tx2"/>
                </a:solidFill>
              </a:rPr>
              <a:t>Click "Link"</a:t>
            </a:r>
            <a:endParaRPr lang="ru-RU" sz="1800" dirty="0">
              <a:solidFill>
                <a:schemeClr val="tx2"/>
              </a:solidFill>
            </a:endParaRPr>
          </a:p>
        </p:txBody>
      </p:sp>
      <p:sp>
        <p:nvSpPr>
          <p:cNvPr id="6" name="TextBox 5">
            <a:extLst>
              <a:ext uri="{FF2B5EF4-FFF2-40B4-BE49-F238E27FC236}">
                <a16:creationId xmlns:a16="http://schemas.microsoft.com/office/drawing/2014/main" id="{C00FB111-7929-3994-C543-788BD7331B4C}"/>
              </a:ext>
            </a:extLst>
          </p:cNvPr>
          <p:cNvSpPr txBox="1"/>
          <p:nvPr/>
        </p:nvSpPr>
        <p:spPr>
          <a:xfrm>
            <a:off x="685801" y="5274226"/>
            <a:ext cx="10439400" cy="1200329"/>
          </a:xfrm>
          <a:prstGeom prst="rect">
            <a:avLst/>
          </a:prstGeom>
          <a:noFill/>
        </p:spPr>
        <p:txBody>
          <a:bodyPr wrap="square" rtlCol="0">
            <a:spAutoFit/>
          </a:bodyPr>
          <a:lstStyle/>
          <a:p>
            <a:r>
              <a:rPr lang="en-US" dirty="0"/>
              <a:t>After successful connection, notifications will be sent automatically to the selected chat.</a:t>
            </a:r>
          </a:p>
          <a:p>
            <a:br>
              <a:rPr lang="ru-RU" dirty="0"/>
            </a:br>
            <a:r>
              <a:rPr lang="en-US" dirty="0"/>
              <a:t>Important</a:t>
            </a:r>
          </a:p>
          <a:p>
            <a:r>
              <a:rPr lang="en-US" dirty="0"/>
              <a:t>The Telegram bot feature is available only for static QR codes.</a:t>
            </a:r>
            <a:endParaRPr lang="ru-RU" dirty="0"/>
          </a:p>
        </p:txBody>
      </p:sp>
    </p:spTree>
    <p:extLst>
      <p:ext uri="{BB962C8B-B14F-4D97-AF65-F5344CB8AC3E}">
        <p14:creationId xmlns:p14="http://schemas.microsoft.com/office/powerpoint/2010/main" val="404393384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Стандартная">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Стандартная">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376</TotalTime>
  <Words>1702</Words>
  <Application>Microsoft Office PowerPoint</Application>
  <PresentationFormat>Широкоэкранный</PresentationFormat>
  <Paragraphs>173</Paragraphs>
  <Slides>19</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19</vt:i4>
      </vt:variant>
    </vt:vector>
  </HeadingPairs>
  <TitlesOfParts>
    <vt:vector size="24" baseType="lpstr">
      <vt:lpstr>Aptos</vt:lpstr>
      <vt:lpstr>Aptos Display</vt:lpstr>
      <vt:lpstr>Arial</vt:lpstr>
      <vt:lpstr>Calibri</vt:lpstr>
      <vt:lpstr>Тема Office</vt:lpstr>
      <vt:lpstr>Презентация PowerPoint</vt:lpstr>
      <vt:lpstr>What is UzQR?</vt:lpstr>
      <vt:lpstr>Login to the Personal Account</vt:lpstr>
      <vt:lpstr>QR Code Creation </vt:lpstr>
      <vt:lpstr>How to Create a QR Code</vt:lpstr>
      <vt:lpstr>Bank Account Selection</vt:lpstr>
      <vt:lpstr>QR Code Management</vt:lpstr>
      <vt:lpstr>Editing a QR Code Name and Blocking a QR Code</vt:lpstr>
      <vt:lpstr>Connecting a Telegram Bot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Ismoilkhuja KH. Khikmatullaev</dc:creator>
  <cp:lastModifiedBy>Doniyor A. Rakhimov</cp:lastModifiedBy>
  <cp:revision>1</cp:revision>
  <dcterms:created xsi:type="dcterms:W3CDTF">2026-07-10T11:25:58Z</dcterms:created>
  <dcterms:modified xsi:type="dcterms:W3CDTF">2026-07-13T11:29:55Z</dcterms:modified>
</cp:coreProperties>
</file>