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2292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98975" y="2619271"/>
            <a:ext cx="2320534" cy="232145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98975" y="2619271"/>
            <a:ext cx="2320534" cy="2321456"/>
          </a:xfrm>
        </p:spPr>
        <p:txBody>
          <a:bodyPr/>
          <a:lstStyle/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714" y="5114117"/>
            <a:ext cx="3035057" cy="667058"/>
          </a:xfrm>
        </p:spPr>
        <p:txBody>
          <a:bodyPr wrap="square" anchor="ctr"/>
          <a:lstStyle/>
          <a:p>
            <a:pPr algn="ctr">
              <a:buNone/>
            </a:pPr>
            <a:r>
              <a:rPr lang="ru-RU" sz="1600" b="1" dirty="0">
                <a:solidFill>
                  <a:srgbClr val="FFFFFF"/>
                </a:solidFill>
                <a:latin typeface="Arial"/>
              </a:rPr>
              <a:t>НАЗВАНИЕ ОРГАНИЗАЦИИ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Muazzam B. Yuldasheva</cp:lastModifiedBy>
  <cp:revision>2</cp:revision>
  <dcterms:created xsi:type="dcterms:W3CDTF">2013-01-27T09:14:16Z</dcterms:created>
  <dcterms:modified xsi:type="dcterms:W3CDTF">2026-06-24T07:11:31Z</dcterms:modified>
  <cp:category/>
</cp:coreProperties>
</file>