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1" r:id="rId4"/>
    <p:sldId id="262" r:id="rId5"/>
    <p:sldId id="258" r:id="rId6"/>
    <p:sldId id="268" r:id="rId7"/>
    <p:sldId id="263" r:id="rId8"/>
    <p:sldId id="259" r:id="rId9"/>
    <p:sldId id="260" r:id="rId10"/>
    <p:sldId id="265" r:id="rId11"/>
    <p:sldId id="267" r:id="rId12"/>
    <p:sldId id="271" r:id="rId13"/>
    <p:sldId id="272" r:id="rId14"/>
    <p:sldId id="266" r:id="rId15"/>
    <p:sldId id="274" r:id="rId16"/>
    <p:sldId id="275" r:id="rId17"/>
    <p:sldId id="276" r:id="rId18"/>
    <p:sldId id="277" r:id="rId19"/>
    <p:sldId id="264" r:id="rId20"/>
    <p:sldId id="273" r:id="rId21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5821743-D0A5-4965-AFA6-3953D8A01E14}" v="1" dt="2026-07-13T09:33:27.228"/>
    <p1510:client id="{89C9ED25-5DF3-4BEB-86BC-2D28CFE0FC3B}" v="115" dt="2026-07-13T08:12:49.57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150" d="100"/>
          <a:sy n="150" d="100"/>
        </p:scale>
        <p:origin x="108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microsoft.com/office/2016/11/relationships/changesInfo" Target="changesInfos/changesInfo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Relationship Id="rId27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Ismoilkhuja KH. Khikmatullaev" userId="56e6bba3-faf5-4e76-8acb-95e9533f4ba3" providerId="ADAL" clId="{5639599F-55B0-4304-87F9-A823CBE4F750}"/>
    <pc:docChg chg="undo custSel addSld delSld modSld sldOrd">
      <pc:chgData name="Ismoilkhuja KH. Khikmatullaev" userId="56e6bba3-faf5-4e76-8acb-95e9533f4ba3" providerId="ADAL" clId="{5639599F-55B0-4304-87F9-A823CBE4F750}" dt="2026-07-13T08:27:50.999" v="1485" actId="47"/>
      <pc:docMkLst>
        <pc:docMk/>
      </pc:docMkLst>
      <pc:sldChg chg="addSp modSp new mod">
        <pc:chgData name="Ismoilkhuja KH. Khikmatullaev" userId="56e6bba3-faf5-4e76-8acb-95e9533f4ba3" providerId="ADAL" clId="{5639599F-55B0-4304-87F9-A823CBE4F750}" dt="2026-07-13T05:19:16.350" v="226" actId="1076"/>
        <pc:sldMkLst>
          <pc:docMk/>
          <pc:sldMk cId="585250107" sldId="256"/>
        </pc:sldMkLst>
        <pc:picChg chg="add mod">
          <ac:chgData name="Ismoilkhuja KH. Khikmatullaev" userId="56e6bba3-faf5-4e76-8acb-95e9533f4ba3" providerId="ADAL" clId="{5639599F-55B0-4304-87F9-A823CBE4F750}" dt="2026-07-10T11:35:23.232" v="15" actId="14100"/>
          <ac:picMkLst>
            <pc:docMk/>
            <pc:sldMk cId="585250107" sldId="256"/>
            <ac:picMk id="5" creationId="{D3161556-96EF-1592-F69A-0511B5DBF641}"/>
          </ac:picMkLst>
        </pc:picChg>
        <pc:picChg chg="add mod">
          <ac:chgData name="Ismoilkhuja KH. Khikmatullaev" userId="56e6bba3-faf5-4e76-8acb-95e9533f4ba3" providerId="ADAL" clId="{5639599F-55B0-4304-87F9-A823CBE4F750}" dt="2026-07-10T11:35:53.432" v="25" actId="1076"/>
          <ac:picMkLst>
            <pc:docMk/>
            <pc:sldMk cId="585250107" sldId="256"/>
            <ac:picMk id="7" creationId="{D67ABC02-9A34-17A7-6622-F8F90CC7EA77}"/>
          </ac:picMkLst>
        </pc:picChg>
        <pc:picChg chg="add mod">
          <ac:chgData name="Ismoilkhuja KH. Khikmatullaev" userId="56e6bba3-faf5-4e76-8acb-95e9533f4ba3" providerId="ADAL" clId="{5639599F-55B0-4304-87F9-A823CBE4F750}" dt="2026-07-13T05:19:16.350" v="226" actId="1076"/>
          <ac:picMkLst>
            <pc:docMk/>
            <pc:sldMk cId="585250107" sldId="256"/>
            <ac:picMk id="1026" creationId="{5FF6FB17-C0F8-425B-047F-65C656179B07}"/>
          </ac:picMkLst>
        </pc:picChg>
      </pc:sldChg>
      <pc:sldChg chg="addSp delSp modSp new mod setBg">
        <pc:chgData name="Ismoilkhuja KH. Khikmatullaev" userId="56e6bba3-faf5-4e76-8acb-95e9533f4ba3" providerId="ADAL" clId="{5639599F-55B0-4304-87F9-A823CBE4F750}" dt="2026-07-13T06:48:14.927" v="747" actId="1076"/>
        <pc:sldMkLst>
          <pc:docMk/>
          <pc:sldMk cId="2858741156" sldId="257"/>
        </pc:sldMkLst>
        <pc:spChg chg="mod">
          <ac:chgData name="Ismoilkhuja KH. Khikmatullaev" userId="56e6bba3-faf5-4e76-8acb-95e9533f4ba3" providerId="ADAL" clId="{5639599F-55B0-4304-87F9-A823CBE4F750}" dt="2026-07-13T04:13:36.280" v="33" actId="26606"/>
          <ac:spMkLst>
            <pc:docMk/>
            <pc:sldMk cId="2858741156" sldId="257"/>
            <ac:spMk id="2" creationId="{1F677C63-D735-72EE-F69C-9FA234CFCB40}"/>
          </ac:spMkLst>
        </pc:spChg>
        <pc:spChg chg="mod">
          <ac:chgData name="Ismoilkhuja KH. Khikmatullaev" userId="56e6bba3-faf5-4e76-8acb-95e9533f4ba3" providerId="ADAL" clId="{5639599F-55B0-4304-87F9-A823CBE4F750}" dt="2026-07-13T04:13:36.280" v="33" actId="26606"/>
          <ac:spMkLst>
            <pc:docMk/>
            <pc:sldMk cId="2858741156" sldId="257"/>
            <ac:spMk id="3" creationId="{9C2C1BCE-1307-2157-E33A-C5F0A6EDB194}"/>
          </ac:spMkLst>
        </pc:spChg>
        <pc:spChg chg="add">
          <ac:chgData name="Ismoilkhuja KH. Khikmatullaev" userId="56e6bba3-faf5-4e76-8acb-95e9533f4ba3" providerId="ADAL" clId="{5639599F-55B0-4304-87F9-A823CBE4F750}" dt="2026-07-13T04:13:36.280" v="33" actId="26606"/>
          <ac:spMkLst>
            <pc:docMk/>
            <pc:sldMk cId="2858741156" sldId="257"/>
            <ac:spMk id="10" creationId="{2EB492CD-616E-47F8-933B-5E2D952A0593}"/>
          </ac:spMkLst>
        </pc:spChg>
        <pc:spChg chg="add">
          <ac:chgData name="Ismoilkhuja KH. Khikmatullaev" userId="56e6bba3-faf5-4e76-8acb-95e9533f4ba3" providerId="ADAL" clId="{5639599F-55B0-4304-87F9-A823CBE4F750}" dt="2026-07-13T04:13:36.280" v="33" actId="26606"/>
          <ac:spMkLst>
            <pc:docMk/>
            <pc:sldMk cId="2858741156" sldId="257"/>
            <ac:spMk id="12" creationId="{59383CF9-23B5-4335-9B21-1791C4CF1C75}"/>
          </ac:spMkLst>
        </pc:spChg>
        <pc:spChg chg="add">
          <ac:chgData name="Ismoilkhuja KH. Khikmatullaev" userId="56e6bba3-faf5-4e76-8acb-95e9533f4ba3" providerId="ADAL" clId="{5639599F-55B0-4304-87F9-A823CBE4F750}" dt="2026-07-13T04:13:36.280" v="33" actId="26606"/>
          <ac:spMkLst>
            <pc:docMk/>
            <pc:sldMk cId="2858741156" sldId="257"/>
            <ac:spMk id="14" creationId="{0007FE00-9498-4706-B255-6437B0252C02}"/>
          </ac:spMkLst>
        </pc:spChg>
        <pc:picChg chg="add mod ord">
          <ac:chgData name="Ismoilkhuja KH. Khikmatullaev" userId="56e6bba3-faf5-4e76-8acb-95e9533f4ba3" providerId="ADAL" clId="{5639599F-55B0-4304-87F9-A823CBE4F750}" dt="2026-07-13T06:48:14.927" v="747" actId="1076"/>
          <ac:picMkLst>
            <pc:docMk/>
            <pc:sldMk cId="2858741156" sldId="257"/>
            <ac:picMk id="4" creationId="{30B21CB9-071E-E978-75D9-CE192D0CE414}"/>
          </ac:picMkLst>
        </pc:picChg>
        <pc:picChg chg="add del">
          <ac:chgData name="Ismoilkhuja KH. Khikmatullaev" userId="56e6bba3-faf5-4e76-8acb-95e9533f4ba3" providerId="ADAL" clId="{5639599F-55B0-4304-87F9-A823CBE4F750}" dt="2026-07-13T04:13:58.805" v="35" actId="478"/>
          <ac:picMkLst>
            <pc:docMk/>
            <pc:sldMk cId="2858741156" sldId="257"/>
            <ac:picMk id="7" creationId="{3E709D0D-8F9B-03D9-DB8C-72666202B399}"/>
          </ac:picMkLst>
        </pc:picChg>
        <pc:picChg chg="add del">
          <ac:chgData name="Ismoilkhuja KH. Khikmatullaev" userId="56e6bba3-faf5-4e76-8acb-95e9533f4ba3" providerId="ADAL" clId="{5639599F-55B0-4304-87F9-A823CBE4F750}" dt="2026-07-13T04:13:58.805" v="35" actId="478"/>
          <ac:picMkLst>
            <pc:docMk/>
            <pc:sldMk cId="2858741156" sldId="257"/>
            <ac:picMk id="1026" creationId="{8706DB3F-7E08-8E30-4D06-85ED7FE0FD57}"/>
          </ac:picMkLst>
        </pc:picChg>
        <pc:picChg chg="add mod">
          <ac:chgData name="Ismoilkhuja KH. Khikmatullaev" userId="56e6bba3-faf5-4e76-8acb-95e9533f4ba3" providerId="ADAL" clId="{5639599F-55B0-4304-87F9-A823CBE4F750}" dt="2026-07-13T04:14:09.925" v="40" actId="1076"/>
          <ac:picMkLst>
            <pc:docMk/>
            <pc:sldMk cId="2858741156" sldId="257"/>
            <ac:picMk id="1028" creationId="{794B4F17-B321-E0C1-5C36-5F1723AF74DD}"/>
          </ac:picMkLst>
        </pc:picChg>
      </pc:sldChg>
      <pc:sldChg chg="addSp delSp modSp new mod ord setBg">
        <pc:chgData name="Ismoilkhuja KH. Khikmatullaev" userId="56e6bba3-faf5-4e76-8acb-95e9533f4ba3" providerId="ADAL" clId="{5639599F-55B0-4304-87F9-A823CBE4F750}" dt="2026-07-13T06:46:45.216" v="740" actId="167"/>
        <pc:sldMkLst>
          <pc:docMk/>
          <pc:sldMk cId="3053475784" sldId="258"/>
        </pc:sldMkLst>
        <pc:spChg chg="mod">
          <ac:chgData name="Ismoilkhuja KH. Khikmatullaev" userId="56e6bba3-faf5-4e76-8acb-95e9533f4ba3" providerId="ADAL" clId="{5639599F-55B0-4304-87F9-A823CBE4F750}" dt="2026-07-13T05:12:45.268" v="149" actId="1076"/>
          <ac:spMkLst>
            <pc:docMk/>
            <pc:sldMk cId="3053475784" sldId="258"/>
            <ac:spMk id="2" creationId="{06892538-CFED-28E3-C978-95E7328176EC}"/>
          </ac:spMkLst>
        </pc:spChg>
        <pc:spChg chg="mod">
          <ac:chgData name="Ismoilkhuja KH. Khikmatullaev" userId="56e6bba3-faf5-4e76-8acb-95e9533f4ba3" providerId="ADAL" clId="{5639599F-55B0-4304-87F9-A823CBE4F750}" dt="2026-07-13T05:18:18.273" v="220" actId="20577"/>
          <ac:spMkLst>
            <pc:docMk/>
            <pc:sldMk cId="3053475784" sldId="258"/>
            <ac:spMk id="3" creationId="{7B02E949-70D6-373D-5AE3-EF90B4CE1ADA}"/>
          </ac:spMkLst>
        </pc:spChg>
        <pc:spChg chg="add del">
          <ac:chgData name="Ismoilkhuja KH. Khikmatullaev" userId="56e6bba3-faf5-4e76-8acb-95e9533f4ba3" providerId="ADAL" clId="{5639599F-55B0-4304-87F9-A823CBE4F750}" dt="2026-07-13T05:12:35.180" v="147" actId="26606"/>
          <ac:spMkLst>
            <pc:docMk/>
            <pc:sldMk cId="3053475784" sldId="258"/>
            <ac:spMk id="10" creationId="{A7AE9375-4664-4DB2-922D-2782A6E439AC}"/>
          </ac:spMkLst>
        </pc:spChg>
        <pc:spChg chg="add del">
          <ac:chgData name="Ismoilkhuja KH. Khikmatullaev" userId="56e6bba3-faf5-4e76-8acb-95e9533f4ba3" providerId="ADAL" clId="{5639599F-55B0-4304-87F9-A823CBE4F750}" dt="2026-07-13T05:12:35.180" v="147" actId="26606"/>
          <ac:spMkLst>
            <pc:docMk/>
            <pc:sldMk cId="3053475784" sldId="258"/>
            <ac:spMk id="14" creationId="{C87417AF-190E-4D6E-AFA6-7D3E84B0B430}"/>
          </ac:spMkLst>
        </pc:spChg>
        <pc:spChg chg="add del">
          <ac:chgData name="Ismoilkhuja KH. Khikmatullaev" userId="56e6bba3-faf5-4e76-8acb-95e9533f4ba3" providerId="ADAL" clId="{5639599F-55B0-4304-87F9-A823CBE4F750}" dt="2026-07-13T05:12:35.180" v="147" actId="26606"/>
          <ac:spMkLst>
            <pc:docMk/>
            <pc:sldMk cId="3053475784" sldId="258"/>
            <ac:spMk id="16" creationId="{80B30ED8-273E-4C07-8568-2FE5CC5C483D}"/>
          </ac:spMkLst>
        </pc:spChg>
        <pc:picChg chg="add mod ord">
          <ac:chgData name="Ismoilkhuja KH. Khikmatullaev" userId="56e6bba3-faf5-4e76-8acb-95e9533f4ba3" providerId="ADAL" clId="{5639599F-55B0-4304-87F9-A823CBE4F750}" dt="2026-07-13T05:12:35.180" v="147" actId="26606"/>
          <ac:picMkLst>
            <pc:docMk/>
            <pc:sldMk cId="3053475784" sldId="258"/>
            <ac:picMk id="4" creationId="{E9F92733-4501-D09A-310F-1B24DA8292DC}"/>
          </ac:picMkLst>
        </pc:picChg>
        <pc:picChg chg="add mod">
          <ac:chgData name="Ismoilkhuja KH. Khikmatullaev" userId="56e6bba3-faf5-4e76-8acb-95e9533f4ba3" providerId="ADAL" clId="{5639599F-55B0-4304-87F9-A823CBE4F750}" dt="2026-07-13T05:12:37.058" v="148" actId="1076"/>
          <ac:picMkLst>
            <pc:docMk/>
            <pc:sldMk cId="3053475784" sldId="258"/>
            <ac:picMk id="5" creationId="{F4852C53-5DC9-0FDE-603A-0E5C96A66E5F}"/>
          </ac:picMkLst>
        </pc:picChg>
        <pc:picChg chg="add mod ord">
          <ac:chgData name="Ismoilkhuja KH. Khikmatullaev" userId="56e6bba3-faf5-4e76-8acb-95e9533f4ba3" providerId="ADAL" clId="{5639599F-55B0-4304-87F9-A823CBE4F750}" dt="2026-07-13T06:46:45.216" v="740" actId="167"/>
          <ac:picMkLst>
            <pc:docMk/>
            <pc:sldMk cId="3053475784" sldId="258"/>
            <ac:picMk id="7" creationId="{659FAF31-1A74-9D50-BE4D-03249EE300F1}"/>
          </ac:picMkLst>
        </pc:picChg>
        <pc:cxnChg chg="add del">
          <ac:chgData name="Ismoilkhuja KH. Khikmatullaev" userId="56e6bba3-faf5-4e76-8acb-95e9533f4ba3" providerId="ADAL" clId="{5639599F-55B0-4304-87F9-A823CBE4F750}" dt="2026-07-13T05:12:35.180" v="147" actId="26606"/>
          <ac:cxnSpMkLst>
            <pc:docMk/>
            <pc:sldMk cId="3053475784" sldId="258"/>
            <ac:cxnSpMk id="12" creationId="{EE504C98-6397-41C1-A8D8-2D9C4ED307E0}"/>
          </ac:cxnSpMkLst>
        </pc:cxnChg>
      </pc:sldChg>
      <pc:sldChg chg="addSp modSp new mod">
        <pc:chgData name="Ismoilkhuja KH. Khikmatullaev" userId="56e6bba3-faf5-4e76-8acb-95e9533f4ba3" providerId="ADAL" clId="{5639599F-55B0-4304-87F9-A823CBE4F750}" dt="2026-07-13T05:57:14.545" v="445" actId="14100"/>
        <pc:sldMkLst>
          <pc:docMk/>
          <pc:sldMk cId="2683950878" sldId="259"/>
        </pc:sldMkLst>
        <pc:spChg chg="mod">
          <ac:chgData name="Ismoilkhuja KH. Khikmatullaev" userId="56e6bba3-faf5-4e76-8acb-95e9533f4ba3" providerId="ADAL" clId="{5639599F-55B0-4304-87F9-A823CBE4F750}" dt="2026-07-13T05:51:09.459" v="343" actId="1076"/>
          <ac:spMkLst>
            <pc:docMk/>
            <pc:sldMk cId="2683950878" sldId="259"/>
            <ac:spMk id="2" creationId="{8A422677-1AAE-0327-01CF-73057EF21500}"/>
          </ac:spMkLst>
        </pc:spChg>
        <pc:spChg chg="mod">
          <ac:chgData name="Ismoilkhuja KH. Khikmatullaev" userId="56e6bba3-faf5-4e76-8acb-95e9533f4ba3" providerId="ADAL" clId="{5639599F-55B0-4304-87F9-A823CBE4F750}" dt="2026-07-13T05:56:16.744" v="433" actId="27636"/>
          <ac:spMkLst>
            <pc:docMk/>
            <pc:sldMk cId="2683950878" sldId="259"/>
            <ac:spMk id="3" creationId="{BB2FC2C9-0E64-8E0E-252A-C0A7C7A42DC2}"/>
          </ac:spMkLst>
        </pc:spChg>
        <pc:spChg chg="add mod">
          <ac:chgData name="Ismoilkhuja KH. Khikmatullaev" userId="56e6bba3-faf5-4e76-8acb-95e9533f4ba3" providerId="ADAL" clId="{5639599F-55B0-4304-87F9-A823CBE4F750}" dt="2026-07-13T05:57:08.827" v="443" actId="1076"/>
          <ac:spMkLst>
            <pc:docMk/>
            <pc:sldMk cId="2683950878" sldId="259"/>
            <ac:spMk id="6" creationId="{C0B26A12-CD76-28EC-FF5D-14DE4D9D976F}"/>
          </ac:spMkLst>
        </pc:spChg>
        <pc:spChg chg="add mod">
          <ac:chgData name="Ismoilkhuja KH. Khikmatullaev" userId="56e6bba3-faf5-4e76-8acb-95e9533f4ba3" providerId="ADAL" clId="{5639599F-55B0-4304-87F9-A823CBE4F750}" dt="2026-07-13T05:57:00.339" v="442" actId="14100"/>
          <ac:spMkLst>
            <pc:docMk/>
            <pc:sldMk cId="2683950878" sldId="259"/>
            <ac:spMk id="9" creationId="{0F3FDABC-F80D-F881-AFB6-192E2EBBDED8}"/>
          </ac:spMkLst>
        </pc:spChg>
        <pc:picChg chg="add mod">
          <ac:chgData name="Ismoilkhuja KH. Khikmatullaev" userId="56e6bba3-faf5-4e76-8acb-95e9533f4ba3" providerId="ADAL" clId="{5639599F-55B0-4304-87F9-A823CBE4F750}" dt="2026-07-13T05:56:35.408" v="438" actId="14100"/>
          <ac:picMkLst>
            <pc:docMk/>
            <pc:sldMk cId="2683950878" sldId="259"/>
            <ac:picMk id="4" creationId="{CE61BDE3-37F3-AF2B-F80B-16179248AFA0}"/>
          </ac:picMkLst>
        </pc:picChg>
        <pc:picChg chg="add mod">
          <ac:chgData name="Ismoilkhuja KH. Khikmatullaev" userId="56e6bba3-faf5-4e76-8acb-95e9533f4ba3" providerId="ADAL" clId="{5639599F-55B0-4304-87F9-A823CBE4F750}" dt="2026-07-13T05:57:14.545" v="445" actId="14100"/>
          <ac:picMkLst>
            <pc:docMk/>
            <pc:sldMk cId="2683950878" sldId="259"/>
            <ac:picMk id="7" creationId="{EE298B4A-6684-248D-0BFF-A9407BAEDF24}"/>
          </ac:picMkLst>
        </pc:picChg>
        <pc:picChg chg="add mod">
          <ac:chgData name="Ismoilkhuja KH. Khikmatullaev" userId="56e6bba3-faf5-4e76-8acb-95e9533f4ba3" providerId="ADAL" clId="{5639599F-55B0-4304-87F9-A823CBE4F750}" dt="2026-07-13T05:55:40.642" v="431" actId="1076"/>
          <ac:picMkLst>
            <pc:docMk/>
            <pc:sldMk cId="2683950878" sldId="259"/>
            <ac:picMk id="8" creationId="{CECF6EBB-4267-9400-7E96-45DE25D9089C}"/>
          </ac:picMkLst>
        </pc:picChg>
      </pc:sldChg>
      <pc:sldChg chg="addSp delSp modSp new mod">
        <pc:chgData name="Ismoilkhuja KH. Khikmatullaev" userId="56e6bba3-faf5-4e76-8acb-95e9533f4ba3" providerId="ADAL" clId="{5639599F-55B0-4304-87F9-A823CBE4F750}" dt="2026-07-13T06:31:41.926" v="728" actId="1076"/>
        <pc:sldMkLst>
          <pc:docMk/>
          <pc:sldMk cId="1410695015" sldId="260"/>
        </pc:sldMkLst>
        <pc:spChg chg="mod">
          <ac:chgData name="Ismoilkhuja KH. Khikmatullaev" userId="56e6bba3-faf5-4e76-8acb-95e9533f4ba3" providerId="ADAL" clId="{5639599F-55B0-4304-87F9-A823CBE4F750}" dt="2026-07-13T06:16:17.404" v="631" actId="20577"/>
          <ac:spMkLst>
            <pc:docMk/>
            <pc:sldMk cId="1410695015" sldId="260"/>
            <ac:spMk id="2" creationId="{F7DABCA8-D0BC-5201-38C4-965ED3394E86}"/>
          </ac:spMkLst>
        </pc:spChg>
        <pc:spChg chg="mod">
          <ac:chgData name="Ismoilkhuja KH. Khikmatullaev" userId="56e6bba3-faf5-4e76-8acb-95e9533f4ba3" providerId="ADAL" clId="{5639599F-55B0-4304-87F9-A823CBE4F750}" dt="2026-07-13T06:24:32.103" v="663" actId="20577"/>
          <ac:spMkLst>
            <pc:docMk/>
            <pc:sldMk cId="1410695015" sldId="260"/>
            <ac:spMk id="3" creationId="{B94777BD-0E4B-D9B7-8094-39974B7D5434}"/>
          </ac:spMkLst>
        </pc:spChg>
        <pc:spChg chg="add mod">
          <ac:chgData name="Ismoilkhuja KH. Khikmatullaev" userId="56e6bba3-faf5-4e76-8acb-95e9533f4ba3" providerId="ADAL" clId="{5639599F-55B0-4304-87F9-A823CBE4F750}" dt="2026-07-13T06:29:06.534" v="680" actId="1076"/>
          <ac:spMkLst>
            <pc:docMk/>
            <pc:sldMk cId="1410695015" sldId="260"/>
            <ac:spMk id="6" creationId="{0DA866DC-EDA2-75F2-3793-457E01527E42}"/>
          </ac:spMkLst>
        </pc:spChg>
        <pc:spChg chg="add del mod">
          <ac:chgData name="Ismoilkhuja KH. Khikmatullaev" userId="56e6bba3-faf5-4e76-8acb-95e9533f4ba3" providerId="ADAL" clId="{5639599F-55B0-4304-87F9-A823CBE4F750}" dt="2026-07-13T06:11:31.450" v="588"/>
          <ac:spMkLst>
            <pc:docMk/>
            <pc:sldMk cId="1410695015" sldId="260"/>
            <ac:spMk id="9" creationId="{C0B8A9DF-E55A-78DC-EE47-782FD37C80C9}"/>
          </ac:spMkLst>
        </pc:spChg>
        <pc:spChg chg="add mod">
          <ac:chgData name="Ismoilkhuja KH. Khikmatullaev" userId="56e6bba3-faf5-4e76-8acb-95e9533f4ba3" providerId="ADAL" clId="{5639599F-55B0-4304-87F9-A823CBE4F750}" dt="2026-07-13T06:31:41.926" v="728" actId="1076"/>
          <ac:spMkLst>
            <pc:docMk/>
            <pc:sldMk cId="1410695015" sldId="260"/>
            <ac:spMk id="10" creationId="{D2F4FFBC-B9D8-B75B-7D8B-848D71BCDD8D}"/>
          </ac:spMkLst>
        </pc:spChg>
        <pc:picChg chg="add mod">
          <ac:chgData name="Ismoilkhuja KH. Khikmatullaev" userId="56e6bba3-faf5-4e76-8acb-95e9533f4ba3" providerId="ADAL" clId="{5639599F-55B0-4304-87F9-A823CBE4F750}" dt="2026-07-13T06:22:58.918" v="641" actId="14100"/>
          <ac:picMkLst>
            <pc:docMk/>
            <pc:sldMk cId="1410695015" sldId="260"/>
            <ac:picMk id="4" creationId="{FDA6635E-70F5-C6F4-BE88-9F8BBE1255BB}"/>
          </ac:picMkLst>
        </pc:picChg>
        <pc:picChg chg="add mod">
          <ac:chgData name="Ismoilkhuja KH. Khikmatullaev" userId="56e6bba3-faf5-4e76-8acb-95e9533f4ba3" providerId="ADAL" clId="{5639599F-55B0-4304-87F9-A823CBE4F750}" dt="2026-07-13T06:12:29.761" v="597" actId="1076"/>
          <ac:picMkLst>
            <pc:docMk/>
            <pc:sldMk cId="1410695015" sldId="260"/>
            <ac:picMk id="7" creationId="{68B20009-9440-3522-133B-1F5048B96B08}"/>
          </ac:picMkLst>
        </pc:picChg>
      </pc:sldChg>
      <pc:sldChg chg="addSp delSp modSp add mod ord">
        <pc:chgData name="Ismoilkhuja KH. Khikmatullaev" userId="56e6bba3-faf5-4e76-8acb-95e9533f4ba3" providerId="ADAL" clId="{5639599F-55B0-4304-87F9-A823CBE4F750}" dt="2026-07-13T06:46:07.347" v="734" actId="167"/>
        <pc:sldMkLst>
          <pc:docMk/>
          <pc:sldMk cId="2515947570" sldId="261"/>
        </pc:sldMkLst>
        <pc:spChg chg="mod">
          <ac:chgData name="Ismoilkhuja KH. Khikmatullaev" userId="56e6bba3-faf5-4e76-8acb-95e9533f4ba3" providerId="ADAL" clId="{5639599F-55B0-4304-87F9-A823CBE4F750}" dt="2026-07-13T04:25:29.678" v="53" actId="1076"/>
          <ac:spMkLst>
            <pc:docMk/>
            <pc:sldMk cId="2515947570" sldId="261"/>
            <ac:spMk id="2" creationId="{9FAA770E-F884-5A45-6A0A-91E1FE2165C0}"/>
          </ac:spMkLst>
        </pc:spChg>
        <pc:spChg chg="mod">
          <ac:chgData name="Ismoilkhuja KH. Khikmatullaev" userId="56e6bba3-faf5-4e76-8acb-95e9533f4ba3" providerId="ADAL" clId="{5639599F-55B0-4304-87F9-A823CBE4F750}" dt="2026-07-13T04:25:59.547" v="59" actId="21"/>
          <ac:spMkLst>
            <pc:docMk/>
            <pc:sldMk cId="2515947570" sldId="261"/>
            <ac:spMk id="4" creationId="{2970E147-73DD-9D62-0D98-43C315CA7B05}"/>
          </ac:spMkLst>
        </pc:spChg>
        <pc:spChg chg="mod">
          <ac:chgData name="Ismoilkhuja KH. Khikmatullaev" userId="56e6bba3-faf5-4e76-8acb-95e9533f4ba3" providerId="ADAL" clId="{5639599F-55B0-4304-87F9-A823CBE4F750}" dt="2026-07-13T04:27:50.222" v="88" actId="1076"/>
          <ac:spMkLst>
            <pc:docMk/>
            <pc:sldMk cId="2515947570" sldId="261"/>
            <ac:spMk id="6" creationId="{D23B98BC-8B41-A180-69F4-4EF51FE257A8}"/>
          </ac:spMkLst>
        </pc:spChg>
        <pc:spChg chg="mod">
          <ac:chgData name="Ismoilkhuja KH. Khikmatullaev" userId="56e6bba3-faf5-4e76-8acb-95e9533f4ba3" providerId="ADAL" clId="{5639599F-55B0-4304-87F9-A823CBE4F750}" dt="2026-07-13T04:28:26.686" v="97" actId="1076"/>
          <ac:spMkLst>
            <pc:docMk/>
            <pc:sldMk cId="2515947570" sldId="261"/>
            <ac:spMk id="9" creationId="{3B1F9B49-E0B4-D16A-9605-BD72AC8DE5BB}"/>
          </ac:spMkLst>
        </pc:spChg>
        <pc:picChg chg="add mod">
          <ac:chgData name="Ismoilkhuja KH. Khikmatullaev" userId="56e6bba3-faf5-4e76-8acb-95e9533f4ba3" providerId="ADAL" clId="{5639599F-55B0-4304-87F9-A823CBE4F750}" dt="2026-07-13T04:28:29.302" v="98" actId="1076"/>
          <ac:picMkLst>
            <pc:docMk/>
            <pc:sldMk cId="2515947570" sldId="261"/>
            <ac:picMk id="3" creationId="{3D203225-2031-BEAD-A5E5-1AC2E0649539}"/>
          </ac:picMkLst>
        </pc:picChg>
        <pc:picChg chg="mod">
          <ac:chgData name="Ismoilkhuja KH. Khikmatullaev" userId="56e6bba3-faf5-4e76-8acb-95e9533f4ba3" providerId="ADAL" clId="{5639599F-55B0-4304-87F9-A823CBE4F750}" dt="2026-07-13T04:27:52.639" v="89" actId="1076"/>
          <ac:picMkLst>
            <pc:docMk/>
            <pc:sldMk cId="2515947570" sldId="261"/>
            <ac:picMk id="7" creationId="{6FF637BE-D0A7-D04F-A1CA-3FC3A25C6B73}"/>
          </ac:picMkLst>
        </pc:picChg>
        <pc:picChg chg="add mod ord">
          <ac:chgData name="Ismoilkhuja KH. Khikmatullaev" userId="56e6bba3-faf5-4e76-8acb-95e9533f4ba3" providerId="ADAL" clId="{5639599F-55B0-4304-87F9-A823CBE4F750}" dt="2026-07-13T06:46:07.347" v="734" actId="167"/>
          <ac:picMkLst>
            <pc:docMk/>
            <pc:sldMk cId="2515947570" sldId="261"/>
            <ac:picMk id="8" creationId="{164F14BB-8DB1-A2CB-6770-1B18074B7D5D}"/>
          </ac:picMkLst>
        </pc:picChg>
        <pc:picChg chg="del">
          <ac:chgData name="Ismoilkhuja KH. Khikmatullaev" userId="56e6bba3-faf5-4e76-8acb-95e9533f4ba3" providerId="ADAL" clId="{5639599F-55B0-4304-87F9-A823CBE4F750}" dt="2026-07-13T04:28:10.294" v="91" actId="478"/>
          <ac:picMkLst>
            <pc:docMk/>
            <pc:sldMk cId="2515947570" sldId="261"/>
            <ac:picMk id="10" creationId="{83E62DE6-436B-1A88-7C9F-B23CD65C0DFA}"/>
          </ac:picMkLst>
        </pc:picChg>
      </pc:sldChg>
      <pc:sldChg chg="addSp modSp new mod">
        <pc:chgData name="Ismoilkhuja KH. Khikmatullaev" userId="56e6bba3-faf5-4e76-8acb-95e9533f4ba3" providerId="ADAL" clId="{5639599F-55B0-4304-87F9-A823CBE4F750}" dt="2026-07-13T05:15:24.973" v="184" actId="1076"/>
        <pc:sldMkLst>
          <pc:docMk/>
          <pc:sldMk cId="2549392847" sldId="262"/>
        </pc:sldMkLst>
        <pc:spChg chg="mod">
          <ac:chgData name="Ismoilkhuja KH. Khikmatullaev" userId="56e6bba3-faf5-4e76-8acb-95e9533f4ba3" providerId="ADAL" clId="{5639599F-55B0-4304-87F9-A823CBE4F750}" dt="2026-07-13T05:14:59.424" v="177" actId="113"/>
          <ac:spMkLst>
            <pc:docMk/>
            <pc:sldMk cId="2549392847" sldId="262"/>
            <ac:spMk id="2" creationId="{0F51DEB6-58FF-DDF4-2AD9-ECE5ED2A04DB}"/>
          </ac:spMkLst>
        </pc:spChg>
        <pc:spChg chg="mod">
          <ac:chgData name="Ismoilkhuja KH. Khikmatullaev" userId="56e6bba3-faf5-4e76-8acb-95e9533f4ba3" providerId="ADAL" clId="{5639599F-55B0-4304-87F9-A823CBE4F750}" dt="2026-07-13T05:14:45.238" v="174" actId="5793"/>
          <ac:spMkLst>
            <pc:docMk/>
            <pc:sldMk cId="2549392847" sldId="262"/>
            <ac:spMk id="3" creationId="{3F6B61C7-BC31-AD05-5562-952D9F697B68}"/>
          </ac:spMkLst>
        </pc:spChg>
        <pc:picChg chg="add mod">
          <ac:chgData name="Ismoilkhuja KH. Khikmatullaev" userId="56e6bba3-faf5-4e76-8acb-95e9533f4ba3" providerId="ADAL" clId="{5639599F-55B0-4304-87F9-A823CBE4F750}" dt="2026-07-13T05:15:19.426" v="182" actId="1076"/>
          <ac:picMkLst>
            <pc:docMk/>
            <pc:sldMk cId="2549392847" sldId="262"/>
            <ac:picMk id="4" creationId="{BDE57189-3F0D-1083-5E98-681FCF42EDDC}"/>
          </ac:picMkLst>
        </pc:picChg>
        <pc:picChg chg="add mod">
          <ac:chgData name="Ismoilkhuja KH. Khikmatullaev" userId="56e6bba3-faf5-4e76-8acb-95e9533f4ba3" providerId="ADAL" clId="{5639599F-55B0-4304-87F9-A823CBE4F750}" dt="2026-07-13T05:15:24.973" v="184" actId="1076"/>
          <ac:picMkLst>
            <pc:docMk/>
            <pc:sldMk cId="2549392847" sldId="262"/>
            <ac:picMk id="5" creationId="{3DC97A0F-8710-F22B-6DA6-CCE6257D5745}"/>
          </ac:picMkLst>
        </pc:picChg>
      </pc:sldChg>
      <pc:sldChg chg="addSp delSp modSp add mod ord">
        <pc:chgData name="Ismoilkhuja KH. Khikmatullaev" userId="56e6bba3-faf5-4e76-8acb-95e9533f4ba3" providerId="ADAL" clId="{5639599F-55B0-4304-87F9-A823CBE4F750}" dt="2026-07-13T05:55:34.467" v="429" actId="1076"/>
        <pc:sldMkLst>
          <pc:docMk/>
          <pc:sldMk cId="3582796681" sldId="263"/>
        </pc:sldMkLst>
        <pc:spChg chg="mod">
          <ac:chgData name="Ismoilkhuja KH. Khikmatullaev" userId="56e6bba3-faf5-4e76-8acb-95e9533f4ba3" providerId="ADAL" clId="{5639599F-55B0-4304-87F9-A823CBE4F750}" dt="2026-07-13T05:35:33.269" v="233" actId="1076"/>
          <ac:spMkLst>
            <pc:docMk/>
            <pc:sldMk cId="3582796681" sldId="263"/>
            <ac:spMk id="2" creationId="{C83ED220-9015-38EB-E645-14E3238797C2}"/>
          </ac:spMkLst>
        </pc:spChg>
        <pc:spChg chg="mod">
          <ac:chgData name="Ismoilkhuja KH. Khikmatullaev" userId="56e6bba3-faf5-4e76-8acb-95e9533f4ba3" providerId="ADAL" clId="{5639599F-55B0-4304-87F9-A823CBE4F750}" dt="2026-07-13T05:37:11.791" v="264" actId="113"/>
          <ac:spMkLst>
            <pc:docMk/>
            <pc:sldMk cId="3582796681" sldId="263"/>
            <ac:spMk id="3" creationId="{B300E0F5-EB81-1E01-24D2-7A09CD9DD02E}"/>
          </ac:spMkLst>
        </pc:spChg>
        <pc:spChg chg="mod">
          <ac:chgData name="Ismoilkhuja KH. Khikmatullaev" userId="56e6bba3-faf5-4e76-8acb-95e9533f4ba3" providerId="ADAL" clId="{5639599F-55B0-4304-87F9-A823CBE4F750}" dt="2026-07-13T05:42:01.812" v="303" actId="20577"/>
          <ac:spMkLst>
            <pc:docMk/>
            <pc:sldMk cId="3582796681" sldId="263"/>
            <ac:spMk id="6" creationId="{AF8ECE59-C832-B94B-B7FC-76E4407524EE}"/>
          </ac:spMkLst>
        </pc:spChg>
        <pc:spChg chg="mod">
          <ac:chgData name="Ismoilkhuja KH. Khikmatullaev" userId="56e6bba3-faf5-4e76-8acb-95e9533f4ba3" providerId="ADAL" clId="{5639599F-55B0-4304-87F9-A823CBE4F750}" dt="2026-07-13T05:44:51.011" v="337" actId="113"/>
          <ac:spMkLst>
            <pc:docMk/>
            <pc:sldMk cId="3582796681" sldId="263"/>
            <ac:spMk id="11" creationId="{2C9179FD-01CF-F116-D932-3CF61FD71318}"/>
          </ac:spMkLst>
        </pc:spChg>
        <pc:picChg chg="del">
          <ac:chgData name="Ismoilkhuja KH. Khikmatullaev" userId="56e6bba3-faf5-4e76-8acb-95e9533f4ba3" providerId="ADAL" clId="{5639599F-55B0-4304-87F9-A823CBE4F750}" dt="2026-07-13T05:38:03.426" v="272" actId="478"/>
          <ac:picMkLst>
            <pc:docMk/>
            <pc:sldMk cId="3582796681" sldId="263"/>
            <ac:picMk id="4" creationId="{4A47A3A2-CCD6-D809-7D40-5C67C4856342}"/>
          </ac:picMkLst>
        </pc:picChg>
        <pc:picChg chg="add mod">
          <ac:chgData name="Ismoilkhuja KH. Khikmatullaev" userId="56e6bba3-faf5-4e76-8acb-95e9533f4ba3" providerId="ADAL" clId="{5639599F-55B0-4304-87F9-A823CBE4F750}" dt="2026-07-13T05:38:08.201" v="273" actId="1076"/>
          <ac:picMkLst>
            <pc:docMk/>
            <pc:sldMk cId="3582796681" sldId="263"/>
            <ac:picMk id="5" creationId="{088C9CBB-6C65-2FD8-17EA-2E4AD1352C09}"/>
          </ac:picMkLst>
        </pc:picChg>
        <pc:picChg chg="mod">
          <ac:chgData name="Ismoilkhuja KH. Khikmatullaev" userId="56e6bba3-faf5-4e76-8acb-95e9533f4ba3" providerId="ADAL" clId="{5639599F-55B0-4304-87F9-A823CBE4F750}" dt="2026-07-13T05:55:34.467" v="429" actId="1076"/>
          <ac:picMkLst>
            <pc:docMk/>
            <pc:sldMk cId="3582796681" sldId="263"/>
            <ac:picMk id="12" creationId="{16E86906-3580-1273-CB22-6048DA01169E}"/>
          </ac:picMkLst>
        </pc:picChg>
      </pc:sldChg>
      <pc:sldChg chg="addSp delSp modSp new mod">
        <pc:chgData name="Ismoilkhuja KH. Khikmatullaev" userId="56e6bba3-faf5-4e76-8acb-95e9533f4ba3" providerId="ADAL" clId="{5639599F-55B0-4304-87F9-A823CBE4F750}" dt="2026-07-13T08:26:42.092" v="1478" actId="20577"/>
        <pc:sldMkLst>
          <pc:docMk/>
          <pc:sldMk cId="3496629541" sldId="264"/>
        </pc:sldMkLst>
        <pc:spChg chg="add mod">
          <ac:chgData name="Ismoilkhuja KH. Khikmatullaev" userId="56e6bba3-faf5-4e76-8acb-95e9533f4ba3" providerId="ADAL" clId="{5639599F-55B0-4304-87F9-A823CBE4F750}" dt="2026-07-13T08:23:29.399" v="1391" actId="1076"/>
          <ac:spMkLst>
            <pc:docMk/>
            <pc:sldMk cId="3496629541" sldId="264"/>
            <ac:spMk id="9" creationId="{19AFC64B-90EA-BB42-88EB-E966AC3DF2A0}"/>
          </ac:spMkLst>
        </pc:spChg>
        <pc:spChg chg="add mod">
          <ac:chgData name="Ismoilkhuja KH. Khikmatullaev" userId="56e6bba3-faf5-4e76-8acb-95e9533f4ba3" providerId="ADAL" clId="{5639599F-55B0-4304-87F9-A823CBE4F750}" dt="2026-07-13T08:26:42.092" v="1478" actId="20577"/>
          <ac:spMkLst>
            <pc:docMk/>
            <pc:sldMk cId="3496629541" sldId="264"/>
            <ac:spMk id="11" creationId="{F094177C-2073-9D28-CF4F-93C36843C285}"/>
          </ac:spMkLst>
        </pc:spChg>
        <pc:picChg chg="add del mod">
          <ac:chgData name="Ismoilkhuja KH. Khikmatullaev" userId="56e6bba3-faf5-4e76-8acb-95e9533f4ba3" providerId="ADAL" clId="{5639599F-55B0-4304-87F9-A823CBE4F750}" dt="2026-07-13T06:49:21.095" v="751" actId="22"/>
          <ac:picMkLst>
            <pc:docMk/>
            <pc:sldMk cId="3496629541" sldId="264"/>
            <ac:picMk id="5" creationId="{2D09C7C2-6D6C-962E-F19A-ED5937B1A7F8}"/>
          </ac:picMkLst>
        </pc:picChg>
        <pc:picChg chg="add mod">
          <ac:chgData name="Ismoilkhuja KH. Khikmatullaev" userId="56e6bba3-faf5-4e76-8acb-95e9533f4ba3" providerId="ADAL" clId="{5639599F-55B0-4304-87F9-A823CBE4F750}" dt="2026-07-13T07:10:59.619" v="904" actId="14100"/>
          <ac:picMkLst>
            <pc:docMk/>
            <pc:sldMk cId="3496629541" sldId="264"/>
            <ac:picMk id="7" creationId="{3477E41C-5606-2BE2-BAE2-0844E370E79D}"/>
          </ac:picMkLst>
        </pc:picChg>
      </pc:sldChg>
      <pc:sldChg chg="addSp delSp modSp add mod ord">
        <pc:chgData name="Ismoilkhuja KH. Khikmatullaev" userId="56e6bba3-faf5-4e76-8acb-95e9533f4ba3" providerId="ADAL" clId="{5639599F-55B0-4304-87F9-A823CBE4F750}" dt="2026-07-13T06:54:29.373" v="875" actId="20577"/>
        <pc:sldMkLst>
          <pc:docMk/>
          <pc:sldMk cId="4043933844" sldId="265"/>
        </pc:sldMkLst>
        <pc:spChg chg="mod">
          <ac:chgData name="Ismoilkhuja KH. Khikmatullaev" userId="56e6bba3-faf5-4e76-8acb-95e9533f4ba3" providerId="ADAL" clId="{5639599F-55B0-4304-87F9-A823CBE4F750}" dt="2026-07-13T06:50:10.358" v="757" actId="14100"/>
          <ac:spMkLst>
            <pc:docMk/>
            <pc:sldMk cId="4043933844" sldId="265"/>
            <ac:spMk id="2" creationId="{1BF08366-7286-6DAA-94DE-3E184925CA1D}"/>
          </ac:spMkLst>
        </pc:spChg>
        <pc:spChg chg="mod">
          <ac:chgData name="Ismoilkhuja KH. Khikmatullaev" userId="56e6bba3-faf5-4e76-8acb-95e9533f4ba3" providerId="ADAL" clId="{5639599F-55B0-4304-87F9-A823CBE4F750}" dt="2026-07-13T06:52:35.826" v="861" actId="27636"/>
          <ac:spMkLst>
            <pc:docMk/>
            <pc:sldMk cId="4043933844" sldId="265"/>
            <ac:spMk id="3" creationId="{D74A26E0-387A-AAA8-2399-B0C8161702A4}"/>
          </ac:spMkLst>
        </pc:spChg>
        <pc:spChg chg="mod">
          <ac:chgData name="Ismoilkhuja KH. Khikmatullaev" userId="56e6bba3-faf5-4e76-8acb-95e9533f4ba3" providerId="ADAL" clId="{5639599F-55B0-4304-87F9-A823CBE4F750}" dt="2026-07-13T06:54:29.373" v="875" actId="20577"/>
          <ac:spMkLst>
            <pc:docMk/>
            <pc:sldMk cId="4043933844" sldId="265"/>
            <ac:spMk id="6" creationId="{C00FB111-7929-3994-C543-788BD7331B4C}"/>
          </ac:spMkLst>
        </pc:spChg>
        <pc:picChg chg="del">
          <ac:chgData name="Ismoilkhuja KH. Khikmatullaev" userId="56e6bba3-faf5-4e76-8acb-95e9533f4ba3" providerId="ADAL" clId="{5639599F-55B0-4304-87F9-A823CBE4F750}" dt="2026-07-13T06:53:43.852" v="869" actId="478"/>
          <ac:picMkLst>
            <pc:docMk/>
            <pc:sldMk cId="4043933844" sldId="265"/>
            <ac:picMk id="4" creationId="{032AAEB1-1D67-4FFC-2AF3-61E766365C7F}"/>
          </ac:picMkLst>
        </pc:picChg>
        <pc:picChg chg="add mod">
          <ac:chgData name="Ismoilkhuja KH. Khikmatullaev" userId="56e6bba3-faf5-4e76-8acb-95e9533f4ba3" providerId="ADAL" clId="{5639599F-55B0-4304-87F9-A823CBE4F750}" dt="2026-07-13T06:53:48.086" v="870" actId="1076"/>
          <ac:picMkLst>
            <pc:docMk/>
            <pc:sldMk cId="4043933844" sldId="265"/>
            <ac:picMk id="7" creationId="{5A18DDEA-7629-CE4B-AB17-6A8006E1894D}"/>
          </ac:picMkLst>
        </pc:picChg>
      </pc:sldChg>
      <pc:sldChg chg="modSp add mod ord">
        <pc:chgData name="Ismoilkhuja KH. Khikmatullaev" userId="56e6bba3-faf5-4e76-8acb-95e9533f4ba3" providerId="ADAL" clId="{5639599F-55B0-4304-87F9-A823CBE4F750}" dt="2026-07-13T07:45:01.740" v="1111" actId="1076"/>
        <pc:sldMkLst>
          <pc:docMk/>
          <pc:sldMk cId="2344380019" sldId="266"/>
        </pc:sldMkLst>
        <pc:spChg chg="mod">
          <ac:chgData name="Ismoilkhuja KH. Khikmatullaev" userId="56e6bba3-faf5-4e76-8acb-95e9533f4ba3" providerId="ADAL" clId="{5639599F-55B0-4304-87F9-A823CBE4F750}" dt="2026-07-13T07:44:10.891" v="1103" actId="1076"/>
          <ac:spMkLst>
            <pc:docMk/>
            <pc:sldMk cId="2344380019" sldId="266"/>
            <ac:spMk id="7" creationId="{DCC30FD0-75DF-3DE7-846D-EEE6AFE1B948}"/>
          </ac:spMkLst>
        </pc:spChg>
        <pc:spChg chg="mod">
          <ac:chgData name="Ismoilkhuja KH. Khikmatullaev" userId="56e6bba3-faf5-4e76-8acb-95e9533f4ba3" providerId="ADAL" clId="{5639599F-55B0-4304-87F9-A823CBE4F750}" dt="2026-07-13T07:43:27.591" v="1094" actId="108"/>
          <ac:spMkLst>
            <pc:docMk/>
            <pc:sldMk cId="2344380019" sldId="266"/>
            <ac:spMk id="9" creationId="{55324D6D-FAE3-C8E2-C767-9380100A1403}"/>
          </ac:spMkLst>
        </pc:spChg>
        <pc:spChg chg="mod">
          <ac:chgData name="Ismoilkhuja KH. Khikmatullaev" userId="56e6bba3-faf5-4e76-8acb-95e9533f4ba3" providerId="ADAL" clId="{5639599F-55B0-4304-87F9-A823CBE4F750}" dt="2026-07-13T07:45:01.740" v="1111" actId="1076"/>
          <ac:spMkLst>
            <pc:docMk/>
            <pc:sldMk cId="2344380019" sldId="266"/>
            <ac:spMk id="12" creationId="{48B51594-FCC4-0CA8-89D2-40D3442AA6D8}"/>
          </ac:spMkLst>
        </pc:spChg>
      </pc:sldChg>
      <pc:sldChg chg="addSp delSp modSp add mod ord setBg delDesignElem">
        <pc:chgData name="Ismoilkhuja KH. Khikmatullaev" userId="56e6bba3-faf5-4e76-8acb-95e9533f4ba3" providerId="ADAL" clId="{5639599F-55B0-4304-87F9-A823CBE4F750}" dt="2026-07-13T07:19:16.156" v="984" actId="20577"/>
        <pc:sldMkLst>
          <pc:docMk/>
          <pc:sldMk cId="3745550092" sldId="267"/>
        </pc:sldMkLst>
        <pc:spChg chg="del">
          <ac:chgData name="Ismoilkhuja KH. Khikmatullaev" userId="56e6bba3-faf5-4e76-8acb-95e9533f4ba3" providerId="ADAL" clId="{5639599F-55B0-4304-87F9-A823CBE4F750}" dt="2026-07-13T07:09:32.423" v="877"/>
          <ac:spMkLst>
            <pc:docMk/>
            <pc:sldMk cId="3745550092" sldId="267"/>
            <ac:spMk id="10" creationId="{2F6719EF-79BC-D961-3FAB-72345457C840}"/>
          </ac:spMkLst>
        </pc:spChg>
        <pc:spChg chg="mod">
          <ac:chgData name="Ismoilkhuja KH. Khikmatullaev" userId="56e6bba3-faf5-4e76-8acb-95e9533f4ba3" providerId="ADAL" clId="{5639599F-55B0-4304-87F9-A823CBE4F750}" dt="2026-07-13T07:11:34.051" v="907" actId="1076"/>
          <ac:spMkLst>
            <pc:docMk/>
            <pc:sldMk cId="3745550092" sldId="267"/>
            <ac:spMk id="18" creationId="{E5CCFF4C-0E5B-2D8C-174A-446FE2759F46}"/>
          </ac:spMkLst>
        </pc:spChg>
        <pc:spChg chg="mod">
          <ac:chgData name="Ismoilkhuja KH. Khikmatullaev" userId="56e6bba3-faf5-4e76-8acb-95e9533f4ba3" providerId="ADAL" clId="{5639599F-55B0-4304-87F9-A823CBE4F750}" dt="2026-07-13T07:11:57.284" v="908"/>
          <ac:spMkLst>
            <pc:docMk/>
            <pc:sldMk cId="3745550092" sldId="267"/>
            <ac:spMk id="20" creationId="{4349CBAA-9BB7-1FC2-B19A-C1D6DA4BAF71}"/>
          </ac:spMkLst>
        </pc:spChg>
        <pc:spChg chg="mod">
          <ac:chgData name="Ismoilkhuja KH. Khikmatullaev" userId="56e6bba3-faf5-4e76-8acb-95e9533f4ba3" providerId="ADAL" clId="{5639599F-55B0-4304-87F9-A823CBE4F750}" dt="2026-07-13T07:15:16.843" v="946" actId="113"/>
          <ac:spMkLst>
            <pc:docMk/>
            <pc:sldMk cId="3745550092" sldId="267"/>
            <ac:spMk id="22" creationId="{AA604E71-2F4A-DAE8-E138-EBE1638E911D}"/>
          </ac:spMkLst>
        </pc:spChg>
        <pc:spChg chg="mod">
          <ac:chgData name="Ismoilkhuja KH. Khikmatullaev" userId="56e6bba3-faf5-4e76-8acb-95e9533f4ba3" providerId="ADAL" clId="{5639599F-55B0-4304-87F9-A823CBE4F750}" dt="2026-07-13T07:19:16.156" v="984" actId="20577"/>
          <ac:spMkLst>
            <pc:docMk/>
            <pc:sldMk cId="3745550092" sldId="267"/>
            <ac:spMk id="24" creationId="{D73153D3-54A6-5CCF-8ACA-FB8C028542EF}"/>
          </ac:spMkLst>
        </pc:spChg>
        <pc:grpChg chg="del">
          <ac:chgData name="Ismoilkhuja KH. Khikmatullaev" userId="56e6bba3-faf5-4e76-8acb-95e9533f4ba3" providerId="ADAL" clId="{5639599F-55B0-4304-87F9-A823CBE4F750}" dt="2026-07-13T07:09:32.423" v="877"/>
          <ac:grpSpMkLst>
            <pc:docMk/>
            <pc:sldMk cId="3745550092" sldId="267"/>
            <ac:grpSpMk id="12" creationId="{75D64133-B557-3E4E-6844-C80C6ED83866}"/>
          </ac:grpSpMkLst>
        </pc:grpChg>
        <pc:picChg chg="add mod ord">
          <ac:chgData name="Ismoilkhuja KH. Khikmatullaev" userId="56e6bba3-faf5-4e76-8acb-95e9533f4ba3" providerId="ADAL" clId="{5639599F-55B0-4304-87F9-A823CBE4F750}" dt="2026-07-13T07:10:41.778" v="899" actId="167"/>
          <ac:picMkLst>
            <pc:docMk/>
            <pc:sldMk cId="3745550092" sldId="267"/>
            <ac:picMk id="3" creationId="{44B7F772-08DA-0FD3-E0EC-E52C455C1595}"/>
          </ac:picMkLst>
        </pc:picChg>
      </pc:sldChg>
      <pc:sldChg chg="addSp delSp modSp add mod">
        <pc:chgData name="Ismoilkhuja KH. Khikmatullaev" userId="56e6bba3-faf5-4e76-8acb-95e9533f4ba3" providerId="ADAL" clId="{5639599F-55B0-4304-87F9-A823CBE4F750}" dt="2026-07-13T07:10:17.220" v="893" actId="478"/>
        <pc:sldMkLst>
          <pc:docMk/>
          <pc:sldMk cId="794586034" sldId="268"/>
        </pc:sldMkLst>
        <pc:spChg chg="del">
          <ac:chgData name="Ismoilkhuja KH. Khikmatullaev" userId="56e6bba3-faf5-4e76-8acb-95e9533f4ba3" providerId="ADAL" clId="{5639599F-55B0-4304-87F9-A823CBE4F750}" dt="2026-07-13T07:10:07.229" v="887" actId="478"/>
          <ac:spMkLst>
            <pc:docMk/>
            <pc:sldMk cId="794586034" sldId="268"/>
            <ac:spMk id="2" creationId="{32B213DE-9166-4EB2-39E9-5D01D53C98B5}"/>
          </ac:spMkLst>
        </pc:spChg>
        <pc:spChg chg="del mod">
          <ac:chgData name="Ismoilkhuja KH. Khikmatullaev" userId="56e6bba3-faf5-4e76-8acb-95e9533f4ba3" providerId="ADAL" clId="{5639599F-55B0-4304-87F9-A823CBE4F750}" dt="2026-07-13T07:10:02.986" v="884" actId="478"/>
          <ac:spMkLst>
            <pc:docMk/>
            <pc:sldMk cId="794586034" sldId="268"/>
            <ac:spMk id="3" creationId="{A69F7DE6-2CFB-1318-8010-0B81DD30787B}"/>
          </ac:spMkLst>
        </pc:spChg>
        <pc:spChg chg="add del mod">
          <ac:chgData name="Ismoilkhuja KH. Khikmatullaev" userId="56e6bba3-faf5-4e76-8acb-95e9533f4ba3" providerId="ADAL" clId="{5639599F-55B0-4304-87F9-A823CBE4F750}" dt="2026-07-13T07:10:04.819" v="885" actId="478"/>
          <ac:spMkLst>
            <pc:docMk/>
            <pc:sldMk cId="794586034" sldId="268"/>
            <ac:spMk id="8" creationId="{0D9F2479-77E5-E010-8629-49BDEE4A22F4}"/>
          </ac:spMkLst>
        </pc:spChg>
        <pc:spChg chg="add del mod">
          <ac:chgData name="Ismoilkhuja KH. Khikmatullaev" userId="56e6bba3-faf5-4e76-8acb-95e9533f4ba3" providerId="ADAL" clId="{5639599F-55B0-4304-87F9-A823CBE4F750}" dt="2026-07-13T07:10:14.551" v="891" actId="478"/>
          <ac:spMkLst>
            <pc:docMk/>
            <pc:sldMk cId="794586034" sldId="268"/>
            <ac:spMk id="10" creationId="{33A6CC47-8DBF-FECA-C199-A808F2D4A295}"/>
          </ac:spMkLst>
        </pc:spChg>
        <pc:picChg chg="del">
          <ac:chgData name="Ismoilkhuja KH. Khikmatullaev" userId="56e6bba3-faf5-4e76-8acb-95e9533f4ba3" providerId="ADAL" clId="{5639599F-55B0-4304-87F9-A823CBE4F750}" dt="2026-07-13T07:10:05.706" v="886" actId="478"/>
          <ac:picMkLst>
            <pc:docMk/>
            <pc:sldMk cId="794586034" sldId="268"/>
            <ac:picMk id="4" creationId="{E0124D9B-D9E2-F23A-A929-89CD6AEC3DD2}"/>
          </ac:picMkLst>
        </pc:picChg>
        <pc:picChg chg="del mod">
          <ac:chgData name="Ismoilkhuja KH. Khikmatullaev" userId="56e6bba3-faf5-4e76-8acb-95e9533f4ba3" providerId="ADAL" clId="{5639599F-55B0-4304-87F9-A823CBE4F750}" dt="2026-07-13T07:10:17.220" v="893" actId="478"/>
          <ac:picMkLst>
            <pc:docMk/>
            <pc:sldMk cId="794586034" sldId="268"/>
            <ac:picMk id="5" creationId="{1B97BEB7-19B5-6FC4-9407-4575DC4EAF7B}"/>
          </ac:picMkLst>
        </pc:picChg>
        <pc:picChg chg="add del">
          <ac:chgData name="Ismoilkhuja KH. Khikmatullaev" userId="56e6bba3-faf5-4e76-8acb-95e9533f4ba3" providerId="ADAL" clId="{5639599F-55B0-4304-87F9-A823CBE4F750}" dt="2026-07-13T07:10:10.730" v="889" actId="478"/>
          <ac:picMkLst>
            <pc:docMk/>
            <pc:sldMk cId="794586034" sldId="268"/>
            <ac:picMk id="7" creationId="{4A69125D-2C92-BFE0-1622-F2A76BA4CA7F}"/>
          </ac:picMkLst>
        </pc:picChg>
      </pc:sldChg>
      <pc:sldChg chg="addSp modSp new del mod">
        <pc:chgData name="Ismoilkhuja KH. Khikmatullaev" userId="56e6bba3-faf5-4e76-8acb-95e9533f4ba3" providerId="ADAL" clId="{5639599F-55B0-4304-87F9-A823CBE4F750}" dt="2026-07-13T08:27:49.721" v="1484" actId="47"/>
        <pc:sldMkLst>
          <pc:docMk/>
          <pc:sldMk cId="1415093884" sldId="269"/>
        </pc:sldMkLst>
        <pc:picChg chg="add mod">
          <ac:chgData name="Ismoilkhuja KH. Khikmatullaev" userId="56e6bba3-faf5-4e76-8acb-95e9533f4ba3" providerId="ADAL" clId="{5639599F-55B0-4304-87F9-A823CBE4F750}" dt="2026-07-13T07:25:33.345" v="990" actId="14100"/>
          <ac:picMkLst>
            <pc:docMk/>
            <pc:sldMk cId="1415093884" sldId="269"/>
            <ac:picMk id="5" creationId="{6E4BFABD-1B97-D98F-0B69-F7A2F58FB47A}"/>
          </ac:picMkLst>
        </pc:picChg>
      </pc:sldChg>
      <pc:sldChg chg="new del">
        <pc:chgData name="Ismoilkhuja KH. Khikmatullaev" userId="56e6bba3-faf5-4e76-8acb-95e9533f4ba3" providerId="ADAL" clId="{5639599F-55B0-4304-87F9-A823CBE4F750}" dt="2026-07-13T08:27:50.999" v="1485" actId="47"/>
        <pc:sldMkLst>
          <pc:docMk/>
          <pc:sldMk cId="1052102712" sldId="270"/>
        </pc:sldMkLst>
      </pc:sldChg>
      <pc:sldChg chg="addSp delSp modSp add mod ord">
        <pc:chgData name="Ismoilkhuja KH. Khikmatullaev" userId="56e6bba3-faf5-4e76-8acb-95e9533f4ba3" providerId="ADAL" clId="{5639599F-55B0-4304-87F9-A823CBE4F750}" dt="2026-07-13T07:33:15.922" v="1036" actId="14100"/>
        <pc:sldMkLst>
          <pc:docMk/>
          <pc:sldMk cId="2741359929" sldId="271"/>
        </pc:sldMkLst>
        <pc:spChg chg="mod">
          <ac:chgData name="Ismoilkhuja KH. Khikmatullaev" userId="56e6bba3-faf5-4e76-8acb-95e9533f4ba3" providerId="ADAL" clId="{5639599F-55B0-4304-87F9-A823CBE4F750}" dt="2026-07-13T07:31:14.415" v="1004" actId="255"/>
          <ac:spMkLst>
            <pc:docMk/>
            <pc:sldMk cId="2741359929" sldId="271"/>
            <ac:spMk id="3" creationId="{EA28FFD5-9499-1D52-C9A1-AB3B292832EF}"/>
          </ac:spMkLst>
        </pc:spChg>
        <pc:spChg chg="mod">
          <ac:chgData name="Ismoilkhuja KH. Khikmatullaev" userId="56e6bba3-faf5-4e76-8acb-95e9533f4ba3" providerId="ADAL" clId="{5639599F-55B0-4304-87F9-A823CBE4F750}" dt="2026-07-13T07:32:20.198" v="1019" actId="113"/>
          <ac:spMkLst>
            <pc:docMk/>
            <pc:sldMk cId="2741359929" sldId="271"/>
            <ac:spMk id="6" creationId="{21221DAD-B6DA-439E-882C-B7B717F3947A}"/>
          </ac:spMkLst>
        </pc:spChg>
        <pc:spChg chg="mod">
          <ac:chgData name="Ismoilkhuja KH. Khikmatullaev" userId="56e6bba3-faf5-4e76-8acb-95e9533f4ba3" providerId="ADAL" clId="{5639599F-55B0-4304-87F9-A823CBE4F750}" dt="2026-07-13T07:33:15.922" v="1036" actId="14100"/>
          <ac:spMkLst>
            <pc:docMk/>
            <pc:sldMk cId="2741359929" sldId="271"/>
            <ac:spMk id="10" creationId="{C67793D1-5665-22D7-F73A-8D3C21F65C76}"/>
          </ac:spMkLst>
        </pc:spChg>
        <pc:picChg chg="add mod">
          <ac:chgData name="Ismoilkhuja KH. Khikmatullaev" userId="56e6bba3-faf5-4e76-8acb-95e9533f4ba3" providerId="ADAL" clId="{5639599F-55B0-4304-87F9-A823CBE4F750}" dt="2026-07-13T07:31:41.364" v="1011" actId="1076"/>
          <ac:picMkLst>
            <pc:docMk/>
            <pc:sldMk cId="2741359929" sldId="271"/>
            <ac:picMk id="2" creationId="{DB306225-0171-0558-8CAD-1D4DEBF0D9E6}"/>
          </ac:picMkLst>
        </pc:picChg>
        <pc:picChg chg="del">
          <ac:chgData name="Ismoilkhuja KH. Khikmatullaev" userId="56e6bba3-faf5-4e76-8acb-95e9533f4ba3" providerId="ADAL" clId="{5639599F-55B0-4304-87F9-A823CBE4F750}" dt="2026-07-13T07:31:32.471" v="1008" actId="478"/>
          <ac:picMkLst>
            <pc:docMk/>
            <pc:sldMk cId="2741359929" sldId="271"/>
            <ac:picMk id="4" creationId="{997D7E33-B1CF-C55D-0AB9-F29A5BFC0DE4}"/>
          </ac:picMkLst>
        </pc:picChg>
        <pc:picChg chg="add mod">
          <ac:chgData name="Ismoilkhuja KH. Khikmatullaev" userId="56e6bba3-faf5-4e76-8acb-95e9533f4ba3" providerId="ADAL" clId="{5639599F-55B0-4304-87F9-A823CBE4F750}" dt="2026-07-13T07:32:50.150" v="1031" actId="14100"/>
          <ac:picMkLst>
            <pc:docMk/>
            <pc:sldMk cId="2741359929" sldId="271"/>
            <ac:picMk id="5" creationId="{A8ECF819-35F3-EE28-FBBB-7C1458AAC848}"/>
          </ac:picMkLst>
        </pc:picChg>
        <pc:picChg chg="del">
          <ac:chgData name="Ismoilkhuja KH. Khikmatullaev" userId="56e6bba3-faf5-4e76-8acb-95e9533f4ba3" providerId="ADAL" clId="{5639599F-55B0-4304-87F9-A823CBE4F750}" dt="2026-07-13T07:32:37.075" v="1022" actId="478"/>
          <ac:picMkLst>
            <pc:docMk/>
            <pc:sldMk cId="2741359929" sldId="271"/>
            <ac:picMk id="8" creationId="{54934234-7B79-E93C-B52A-B86818663535}"/>
          </ac:picMkLst>
        </pc:picChg>
      </pc:sldChg>
      <pc:sldChg chg="addSp delSp modSp add mod ord">
        <pc:chgData name="Ismoilkhuja KH. Khikmatullaev" userId="56e6bba3-faf5-4e76-8acb-95e9533f4ba3" providerId="ADAL" clId="{5639599F-55B0-4304-87F9-A823CBE4F750}" dt="2026-07-13T07:38:03.815" v="1066" actId="113"/>
        <pc:sldMkLst>
          <pc:docMk/>
          <pc:sldMk cId="2596611069" sldId="272"/>
        </pc:sldMkLst>
        <pc:spChg chg="mod">
          <ac:chgData name="Ismoilkhuja KH. Khikmatullaev" userId="56e6bba3-faf5-4e76-8acb-95e9533f4ba3" providerId="ADAL" clId="{5639599F-55B0-4304-87F9-A823CBE4F750}" dt="2026-07-13T07:36:46.034" v="1045"/>
          <ac:spMkLst>
            <pc:docMk/>
            <pc:sldMk cId="2596611069" sldId="272"/>
            <ac:spMk id="3" creationId="{FAEDBFAF-79A0-EF69-D502-C350C18C514D}"/>
          </ac:spMkLst>
        </pc:spChg>
        <pc:spChg chg="mod">
          <ac:chgData name="Ismoilkhuja KH. Khikmatullaev" userId="56e6bba3-faf5-4e76-8acb-95e9533f4ba3" providerId="ADAL" clId="{5639599F-55B0-4304-87F9-A823CBE4F750}" dt="2026-07-13T07:38:03.815" v="1066" actId="113"/>
          <ac:spMkLst>
            <pc:docMk/>
            <pc:sldMk cId="2596611069" sldId="272"/>
            <ac:spMk id="6" creationId="{65F7262B-8320-02B8-E591-3FDF98B01D30}"/>
          </ac:spMkLst>
        </pc:spChg>
        <pc:picChg chg="del">
          <ac:chgData name="Ismoilkhuja KH. Khikmatullaev" userId="56e6bba3-faf5-4e76-8acb-95e9533f4ba3" providerId="ADAL" clId="{5639599F-55B0-4304-87F9-A823CBE4F750}" dt="2026-07-13T07:37:09.466" v="1048" actId="478"/>
          <ac:picMkLst>
            <pc:docMk/>
            <pc:sldMk cId="2596611069" sldId="272"/>
            <ac:picMk id="4" creationId="{2AF15994-4865-4594-933E-23E3C8E5961C}"/>
          </ac:picMkLst>
        </pc:picChg>
        <pc:picChg chg="add mod">
          <ac:chgData name="Ismoilkhuja KH. Khikmatullaev" userId="56e6bba3-faf5-4e76-8acb-95e9533f4ba3" providerId="ADAL" clId="{5639599F-55B0-4304-87F9-A823CBE4F750}" dt="2026-07-13T07:37:12.568" v="1049" actId="14100"/>
          <ac:picMkLst>
            <pc:docMk/>
            <pc:sldMk cId="2596611069" sldId="272"/>
            <ac:picMk id="5" creationId="{F5F80A6A-FDEC-7048-1857-7F0B10AB2117}"/>
          </ac:picMkLst>
        </pc:picChg>
      </pc:sldChg>
      <pc:sldChg chg="addSp modSp add mod">
        <pc:chgData name="Ismoilkhuja KH. Khikmatullaev" userId="56e6bba3-faf5-4e76-8acb-95e9533f4ba3" providerId="ADAL" clId="{5639599F-55B0-4304-87F9-A823CBE4F750}" dt="2026-07-13T08:27:46.884" v="1483" actId="255"/>
        <pc:sldMkLst>
          <pc:docMk/>
          <pc:sldMk cId="1144213441" sldId="273"/>
        </pc:sldMkLst>
        <pc:spChg chg="add mod">
          <ac:chgData name="Ismoilkhuja KH. Khikmatullaev" userId="56e6bba3-faf5-4e76-8acb-95e9533f4ba3" providerId="ADAL" clId="{5639599F-55B0-4304-87F9-A823CBE4F750}" dt="2026-07-13T08:27:46.884" v="1483" actId="255"/>
          <ac:spMkLst>
            <pc:docMk/>
            <pc:sldMk cId="1144213441" sldId="273"/>
            <ac:spMk id="5" creationId="{CEB0D70D-735D-3DF7-D344-846766ED459D}"/>
          </ac:spMkLst>
        </pc:spChg>
      </pc:sldChg>
      <pc:sldChg chg="modSp add mod ord">
        <pc:chgData name="Ismoilkhuja KH. Khikmatullaev" userId="56e6bba3-faf5-4e76-8acb-95e9533f4ba3" providerId="ADAL" clId="{5639599F-55B0-4304-87F9-A823CBE4F750}" dt="2026-07-13T07:50:37.467" v="1139" actId="1076"/>
        <pc:sldMkLst>
          <pc:docMk/>
          <pc:sldMk cId="1450220674" sldId="274"/>
        </pc:sldMkLst>
        <pc:spChg chg="mod">
          <ac:chgData name="Ismoilkhuja KH. Khikmatullaev" userId="56e6bba3-faf5-4e76-8acb-95e9533f4ba3" providerId="ADAL" clId="{5639599F-55B0-4304-87F9-A823CBE4F750}" dt="2026-07-13T07:49:42.710" v="1116"/>
          <ac:spMkLst>
            <pc:docMk/>
            <pc:sldMk cId="1450220674" sldId="274"/>
            <ac:spMk id="5" creationId="{EE61B3C2-1664-0093-A0A8-E1DABC89F3B2}"/>
          </ac:spMkLst>
        </pc:spChg>
        <pc:spChg chg="mod">
          <ac:chgData name="Ismoilkhuja KH. Khikmatullaev" userId="56e6bba3-faf5-4e76-8acb-95e9533f4ba3" providerId="ADAL" clId="{5639599F-55B0-4304-87F9-A823CBE4F750}" dt="2026-07-13T07:50:30.825" v="1136" actId="113"/>
          <ac:spMkLst>
            <pc:docMk/>
            <pc:sldMk cId="1450220674" sldId="274"/>
            <ac:spMk id="8" creationId="{362F6B1D-AE3E-87A1-9FA8-AA42498D94B9}"/>
          </ac:spMkLst>
        </pc:spChg>
        <pc:picChg chg="mod">
          <ac:chgData name="Ismoilkhuja KH. Khikmatullaev" userId="56e6bba3-faf5-4e76-8acb-95e9533f4ba3" providerId="ADAL" clId="{5639599F-55B0-4304-87F9-A823CBE4F750}" dt="2026-07-13T07:50:37.467" v="1139" actId="1076"/>
          <ac:picMkLst>
            <pc:docMk/>
            <pc:sldMk cId="1450220674" sldId="274"/>
            <ac:picMk id="9" creationId="{2FA14822-F00C-989E-978D-C1C0854FF600}"/>
          </ac:picMkLst>
        </pc:picChg>
      </pc:sldChg>
      <pc:sldChg chg="addSp delSp modSp add mod ord">
        <pc:chgData name="Ismoilkhuja KH. Khikmatullaev" userId="56e6bba3-faf5-4e76-8acb-95e9533f4ba3" providerId="ADAL" clId="{5639599F-55B0-4304-87F9-A823CBE4F750}" dt="2026-07-13T07:59:15.465" v="1227" actId="20577"/>
        <pc:sldMkLst>
          <pc:docMk/>
          <pc:sldMk cId="27064934" sldId="275"/>
        </pc:sldMkLst>
        <pc:spChg chg="mod">
          <ac:chgData name="Ismoilkhuja KH. Khikmatullaev" userId="56e6bba3-faf5-4e76-8acb-95e9533f4ba3" providerId="ADAL" clId="{5639599F-55B0-4304-87F9-A823CBE4F750}" dt="2026-07-13T07:59:15.465" v="1227" actId="20577"/>
          <ac:spMkLst>
            <pc:docMk/>
            <pc:sldMk cId="27064934" sldId="275"/>
            <ac:spMk id="5" creationId="{44C2EA90-57B5-1079-DB91-F45F808ACCA2}"/>
          </ac:spMkLst>
        </pc:spChg>
        <pc:picChg chg="add mod">
          <ac:chgData name="Ismoilkhuja KH. Khikmatullaev" userId="56e6bba3-faf5-4e76-8acb-95e9533f4ba3" providerId="ADAL" clId="{5639599F-55B0-4304-87F9-A823CBE4F750}" dt="2026-07-13T07:56:41.897" v="1205" actId="14100"/>
          <ac:picMkLst>
            <pc:docMk/>
            <pc:sldMk cId="27064934" sldId="275"/>
            <ac:picMk id="4" creationId="{C054AB4B-DD63-1990-2922-3D7D5B5F867E}"/>
          </ac:picMkLst>
        </pc:picChg>
        <pc:picChg chg="del mod">
          <ac:chgData name="Ismoilkhuja KH. Khikmatullaev" userId="56e6bba3-faf5-4e76-8acb-95e9533f4ba3" providerId="ADAL" clId="{5639599F-55B0-4304-87F9-A823CBE4F750}" dt="2026-07-13T07:56:37.380" v="1203" actId="478"/>
          <ac:picMkLst>
            <pc:docMk/>
            <pc:sldMk cId="27064934" sldId="275"/>
            <ac:picMk id="6" creationId="{F7B685F7-5157-A467-84E2-47BF63B7CACD}"/>
          </ac:picMkLst>
        </pc:picChg>
      </pc:sldChg>
      <pc:sldChg chg="addSp delSp modSp add mod ord">
        <pc:chgData name="Ismoilkhuja KH. Khikmatullaev" userId="56e6bba3-faf5-4e76-8acb-95e9533f4ba3" providerId="ADAL" clId="{5639599F-55B0-4304-87F9-A823CBE4F750}" dt="2026-07-13T08:08:46.572" v="1305" actId="255"/>
        <pc:sldMkLst>
          <pc:docMk/>
          <pc:sldMk cId="3480939668" sldId="276"/>
        </pc:sldMkLst>
        <pc:spChg chg="mod">
          <ac:chgData name="Ismoilkhuja KH. Khikmatullaev" userId="56e6bba3-faf5-4e76-8acb-95e9533f4ba3" providerId="ADAL" clId="{5639599F-55B0-4304-87F9-A823CBE4F750}" dt="2026-07-13T08:05:28.105" v="1239" actId="1076"/>
          <ac:spMkLst>
            <pc:docMk/>
            <pc:sldMk cId="3480939668" sldId="276"/>
            <ac:spMk id="5" creationId="{FAD773BF-0D95-7A3B-38B0-6848F1FDE5A9}"/>
          </ac:spMkLst>
        </pc:spChg>
        <pc:spChg chg="mod">
          <ac:chgData name="Ismoilkhuja KH. Khikmatullaev" userId="56e6bba3-faf5-4e76-8acb-95e9533f4ba3" providerId="ADAL" clId="{5639599F-55B0-4304-87F9-A823CBE4F750}" dt="2026-07-13T08:07:22.116" v="1276" actId="1076"/>
          <ac:spMkLst>
            <pc:docMk/>
            <pc:sldMk cId="3480939668" sldId="276"/>
            <ac:spMk id="9" creationId="{14435A57-F510-13E9-8339-4418DEAEB37F}"/>
          </ac:spMkLst>
        </pc:spChg>
        <pc:spChg chg="mod">
          <ac:chgData name="Ismoilkhuja KH. Khikmatullaev" userId="56e6bba3-faf5-4e76-8acb-95e9533f4ba3" providerId="ADAL" clId="{5639599F-55B0-4304-87F9-A823CBE4F750}" dt="2026-07-13T08:08:46.572" v="1305" actId="255"/>
          <ac:spMkLst>
            <pc:docMk/>
            <pc:sldMk cId="3480939668" sldId="276"/>
            <ac:spMk id="12" creationId="{2AC1C476-C1B1-AA79-076A-2B6B7044C7AC}"/>
          </ac:spMkLst>
        </pc:spChg>
        <pc:picChg chg="add mod">
          <ac:chgData name="Ismoilkhuja KH. Khikmatullaev" userId="56e6bba3-faf5-4e76-8acb-95e9533f4ba3" providerId="ADAL" clId="{5639599F-55B0-4304-87F9-A823CBE4F750}" dt="2026-07-13T08:05:55.012" v="1248" actId="14100"/>
          <ac:picMkLst>
            <pc:docMk/>
            <pc:sldMk cId="3480939668" sldId="276"/>
            <ac:picMk id="4" creationId="{1DC9CD8B-171E-A07F-BAFA-B76BFB9F192A}"/>
          </ac:picMkLst>
        </pc:picChg>
        <pc:picChg chg="del">
          <ac:chgData name="Ismoilkhuja KH. Khikmatullaev" userId="56e6bba3-faf5-4e76-8acb-95e9533f4ba3" providerId="ADAL" clId="{5639599F-55B0-4304-87F9-A823CBE4F750}" dt="2026-07-13T08:05:39.281" v="1240" actId="478"/>
          <ac:picMkLst>
            <pc:docMk/>
            <pc:sldMk cId="3480939668" sldId="276"/>
            <ac:picMk id="6" creationId="{BBC10FAF-0F40-80CC-9F50-C74FA51F95DA}"/>
          </ac:picMkLst>
        </pc:picChg>
        <pc:picChg chg="add del mod">
          <ac:chgData name="Ismoilkhuja KH. Khikmatullaev" userId="56e6bba3-faf5-4e76-8acb-95e9533f4ba3" providerId="ADAL" clId="{5639599F-55B0-4304-87F9-A823CBE4F750}" dt="2026-07-13T08:07:51.844" v="1290" actId="478"/>
          <ac:picMkLst>
            <pc:docMk/>
            <pc:sldMk cId="3480939668" sldId="276"/>
            <ac:picMk id="8" creationId="{FFC2E768-2755-F849-A0A9-478F5302E49C}"/>
          </ac:picMkLst>
        </pc:picChg>
        <pc:picChg chg="add del mod">
          <ac:chgData name="Ismoilkhuja KH. Khikmatullaev" userId="56e6bba3-faf5-4e76-8acb-95e9533f4ba3" providerId="ADAL" clId="{5639599F-55B0-4304-87F9-A823CBE4F750}" dt="2026-07-13T08:07:58.565" v="1291" actId="1076"/>
          <ac:picMkLst>
            <pc:docMk/>
            <pc:sldMk cId="3480939668" sldId="276"/>
            <ac:picMk id="10" creationId="{240A26BA-3E54-265C-4FBA-EF213FEF9E41}"/>
          </ac:picMkLst>
        </pc:picChg>
      </pc:sldChg>
      <pc:sldChg chg="modSp add mod ord">
        <pc:chgData name="Ismoilkhuja KH. Khikmatullaev" userId="56e6bba3-faf5-4e76-8acb-95e9533f4ba3" providerId="ADAL" clId="{5639599F-55B0-4304-87F9-A823CBE4F750}" dt="2026-07-13T08:22:56.829" v="1389" actId="20577"/>
        <pc:sldMkLst>
          <pc:docMk/>
          <pc:sldMk cId="3837557317" sldId="277"/>
        </pc:sldMkLst>
        <pc:spChg chg="mod">
          <ac:chgData name="Ismoilkhuja KH. Khikmatullaev" userId="56e6bba3-faf5-4e76-8acb-95e9533f4ba3" providerId="ADAL" clId="{5639599F-55B0-4304-87F9-A823CBE4F750}" dt="2026-07-13T08:22:56.829" v="1389" actId="20577"/>
          <ac:spMkLst>
            <pc:docMk/>
            <pc:sldMk cId="3837557317" sldId="277"/>
            <ac:spMk id="8" creationId="{4BEB4DC5-2026-135C-C7D0-5C8CF2B08F34}"/>
          </ac:spMkLst>
        </pc:spChg>
      </pc:sldChg>
    </pc:docChg>
  </pc:docChgLst>
  <pc:docChgLst>
    <pc:chgData name="Doniyor A. Rakhimov" userId="3c50320e-a365-466d-bd47-32f72d65dab2" providerId="ADAL" clId="{5B41A85E-20AA-448D-BC3B-2EB83C631850}"/>
    <pc:docChg chg="undo custSel modSld">
      <pc:chgData name="Doniyor A. Rakhimov" userId="3c50320e-a365-466d-bd47-32f72d65dab2" providerId="ADAL" clId="{5B41A85E-20AA-448D-BC3B-2EB83C631850}" dt="2026-07-13T09:34:36.878" v="28" actId="478"/>
      <pc:docMkLst>
        <pc:docMk/>
      </pc:docMkLst>
      <pc:sldChg chg="addSp delSp modSp mod">
        <pc:chgData name="Doniyor A. Rakhimov" userId="3c50320e-a365-466d-bd47-32f72d65dab2" providerId="ADAL" clId="{5B41A85E-20AA-448D-BC3B-2EB83C631850}" dt="2026-07-13T09:34:36.878" v="28" actId="478"/>
        <pc:sldMkLst>
          <pc:docMk/>
          <pc:sldMk cId="585250107" sldId="256"/>
        </pc:sldMkLst>
        <pc:spChg chg="add del mod">
          <ac:chgData name="Doniyor A. Rakhimov" userId="3c50320e-a365-466d-bd47-32f72d65dab2" providerId="ADAL" clId="{5B41A85E-20AA-448D-BC3B-2EB83C631850}" dt="2026-07-13T09:34:36.878" v="28" actId="478"/>
          <ac:spMkLst>
            <pc:docMk/>
            <pc:sldMk cId="585250107" sldId="256"/>
            <ac:spMk id="4" creationId="{BB7054FE-6240-C512-945D-F5A7ACC5FF1F}"/>
          </ac:spMkLst>
        </pc:spChg>
        <pc:spChg chg="add del mod">
          <ac:chgData name="Doniyor A. Rakhimov" userId="3c50320e-a365-466d-bd47-32f72d65dab2" providerId="ADAL" clId="{5B41A85E-20AA-448D-BC3B-2EB83C631850}" dt="2026-07-13T09:34:35.817" v="27" actId="478"/>
          <ac:spMkLst>
            <pc:docMk/>
            <pc:sldMk cId="585250107" sldId="256"/>
            <ac:spMk id="6" creationId="{E226AADA-8D82-D1D3-5013-A0632F2C114D}"/>
          </ac:spMkLst>
        </pc:spChg>
        <pc:picChg chg="mod">
          <ac:chgData name="Doniyor A. Rakhimov" userId="3c50320e-a365-466d-bd47-32f72d65dab2" providerId="ADAL" clId="{5B41A85E-20AA-448D-BC3B-2EB83C631850}" dt="2026-07-13T09:27:56.852" v="1" actId="14100"/>
          <ac:picMkLst>
            <pc:docMk/>
            <pc:sldMk cId="585250107" sldId="256"/>
            <ac:picMk id="5" creationId="{D3161556-96EF-1592-F69A-0511B5DBF641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12BCF92-A991-8333-9919-5E59BC57692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C6B3A2C0-3DE3-9EFE-599C-679252E4A20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141552D-0FB7-8ED3-DC72-EB9ED1B9E0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CAD103-AC82-4AF9-AE43-714EDC7A9462}" type="datetimeFigureOut">
              <a:rPr lang="ru-RU" smtClean="0"/>
              <a:t>13.07.2026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CA945B3-6884-C15E-9095-70C5DCB36D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C82EEE7F-55C7-94E1-BE7C-E399358BEB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EE0CE-7353-4ED4-A579-00F8AEB9699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847867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BE09C9E-6B4A-2AB8-FD67-154164BA34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3377A23A-9F3F-F69F-C7EA-407E6A8EB9D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B47722A7-0FF8-3F85-FB03-DA9A0C2BD2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CAD103-AC82-4AF9-AE43-714EDC7A9462}" type="datetimeFigureOut">
              <a:rPr lang="ru-RU" smtClean="0"/>
              <a:t>13.07.2026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DABA31A-B763-683C-E585-E9F1D583A3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034BDC4-8EAD-40CF-B1E6-9BBCE065B3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EE0CE-7353-4ED4-A579-00F8AEB9699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879235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E744F3C3-CD61-932C-1C6C-CB51B1AAA37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310ABC5A-8B7D-FE3C-C3C2-6409E1DDB11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E029FF32-8BC3-436B-16D4-24CF97891D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CAD103-AC82-4AF9-AE43-714EDC7A9462}" type="datetimeFigureOut">
              <a:rPr lang="ru-RU" smtClean="0"/>
              <a:t>13.07.2026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C0BE800-8098-AE6C-48A4-578CDBDFB0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F4EB44E-BCA3-16E9-FFBC-201756C8F3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EE0CE-7353-4ED4-A579-00F8AEB9699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226072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D2B1A89-8C54-22CA-6BA2-F0AFA19E1B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9E7940D-9573-94DC-783B-CB47ACFFBE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2D32206-E34F-B151-04C1-EF4F649F96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CAD103-AC82-4AF9-AE43-714EDC7A9462}" type="datetimeFigureOut">
              <a:rPr lang="ru-RU" smtClean="0"/>
              <a:t>13.07.2026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0D39793-30E7-D504-99A9-51E3E3B90F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3CDC2AA-B80F-E0C2-DE0A-9CDC4F1995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EE0CE-7353-4ED4-A579-00F8AEB9699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385344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B99406C-1AF3-95A6-77F3-718B13A777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FF4165FB-AB52-EEBC-9E9B-818858BB27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196380F-46A8-AAFA-79F2-797B1FE443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CAD103-AC82-4AF9-AE43-714EDC7A9462}" type="datetimeFigureOut">
              <a:rPr lang="ru-RU" smtClean="0"/>
              <a:t>13.07.2026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576670E-0A24-A101-BC18-555F59E31E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138259E-939C-87DD-E674-624E34F829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EE0CE-7353-4ED4-A579-00F8AEB9699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946750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4C3DD87-BC7F-184C-7A15-9DA682CC39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45FCA20-EBB1-0B67-9703-A35D203AC1D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01047DAE-921D-B007-6CA4-604E9356049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9AD5425C-C9AE-D41A-93CD-68CD295D39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CAD103-AC82-4AF9-AE43-714EDC7A9462}" type="datetimeFigureOut">
              <a:rPr lang="ru-RU" smtClean="0"/>
              <a:t>13.07.2026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8C49A86B-BAF9-8113-8F10-503D8B6D64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F5CCB12C-F226-F47F-782D-75571894D6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EE0CE-7353-4ED4-A579-00F8AEB9699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93695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5D7FC05-C391-BFED-3421-52F1FFAF39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DEA16E2F-CAE1-27B2-99D0-E6153EE7483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B25FA1D7-9C00-EEEA-0836-088CBBE523F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18E95567-D43D-333E-EB62-6B6DF13EA65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B3899C9C-0FDF-6BA1-7E70-F2B0CF28CF4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D7ECD188-C7FB-7D7A-BC03-4E7F3A73AA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CAD103-AC82-4AF9-AE43-714EDC7A9462}" type="datetimeFigureOut">
              <a:rPr lang="ru-RU" smtClean="0"/>
              <a:t>13.07.2026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AC455040-1790-B176-D8D7-37B86EAF19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0749FC1F-4C09-4435-4ABF-7967167583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EE0CE-7353-4ED4-A579-00F8AEB9699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427373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9488DA1-6E40-98D1-2F61-A80354579A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76AB12F1-49D0-8792-4E25-985D1AF6CC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CAD103-AC82-4AF9-AE43-714EDC7A9462}" type="datetimeFigureOut">
              <a:rPr lang="ru-RU" smtClean="0"/>
              <a:t>13.07.2026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36C9B5B6-867C-CB4A-8537-2059DB96AF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82384373-D721-DA5B-2E12-D41F0915E3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EE0CE-7353-4ED4-A579-00F8AEB9699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421723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AC0BA9CE-0C2D-E0B0-FBA2-F86635F9B3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CAD103-AC82-4AF9-AE43-714EDC7A9462}" type="datetimeFigureOut">
              <a:rPr lang="ru-RU" smtClean="0"/>
              <a:t>13.07.2026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DC457FFF-688C-C9C4-E40B-7AAE04CFF8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925E7DEB-6924-929C-8121-0D5D9DE0EB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EE0CE-7353-4ED4-A579-00F8AEB9699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54043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61CE9C5-ADF9-7695-B5D3-EE3D5D69A6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378C80D-DE9C-54F2-1F95-714D2F6B0E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D5324160-48F6-9CB7-5C8D-868A303EC9E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5338757D-6CA7-6B35-77C0-B6CA36AB5B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CAD103-AC82-4AF9-AE43-714EDC7A9462}" type="datetimeFigureOut">
              <a:rPr lang="ru-RU" smtClean="0"/>
              <a:t>13.07.2026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05BD51CD-4A4D-5E15-3D46-2DE082AF96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0E734A73-B438-9163-F894-80B52915F7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EE0CE-7353-4ED4-A579-00F8AEB9699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336893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239866A-72E8-4A2B-8B73-56DED835A8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E19AE7C8-7585-1097-2528-80172FE7629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FC99AC01-078C-FA55-09A5-1D374552011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CD86FAB4-184A-FB0E-1335-C69290C826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CAD103-AC82-4AF9-AE43-714EDC7A9462}" type="datetimeFigureOut">
              <a:rPr lang="ru-RU" smtClean="0"/>
              <a:t>13.07.2026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B82A6309-85F8-9048-F1BC-CE351BBF22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11D6145D-62F9-477D-E579-DE11414F6B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EE0CE-7353-4ED4-A579-00F8AEB9699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21392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A03DC5E-76A9-F8E4-F468-98B026742B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D90FAEF0-529E-746C-0B34-FD03E61985C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8BCFA12-706E-0FB7-C7AA-C52470B3BD1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ACAD103-AC82-4AF9-AE43-714EDC7A9462}" type="datetimeFigureOut">
              <a:rPr lang="ru-RU" smtClean="0"/>
              <a:t>13.07.2026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12481B5E-33F5-223B-8EE2-4968C7A2173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C5DF11D7-0648-1204-1DB7-FE09BA41752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0AEE0CE-7353-4ED4-A579-00F8AEB9699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333674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8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4.png"/><Relationship Id="rId4" Type="http://schemas.openxmlformats.org/officeDocument/2006/relationships/image" Target="../media/image4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8D8FE20-BB9B-8D61-D0B6-7F8CC5F0742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9B47FFFD-EC34-38F5-61A1-8B345B64D20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D3161556-96EF-1592-F69A-0511B5DBF64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7999"/>
          </a:xfrm>
          <a:prstGeom prst="rect">
            <a:avLst/>
          </a:prstGeom>
        </p:spPr>
      </p:pic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D67ABC02-9A34-17A7-6622-F8F90CC7EA7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800733" y="3949065"/>
            <a:ext cx="2629267" cy="1105054"/>
          </a:xfrm>
          <a:prstGeom prst="rect">
            <a:avLst/>
          </a:prstGeom>
        </p:spPr>
      </p:pic>
      <p:pic>
        <p:nvPicPr>
          <p:cNvPr id="1026" name="Picture 2">
            <a:extLst>
              <a:ext uri="{FF2B5EF4-FFF2-40B4-BE49-F238E27FC236}">
                <a16:creationId xmlns:a16="http://schemas.microsoft.com/office/drawing/2014/main" id="{5FF6FB17-C0F8-425B-047F-65C656179B0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83700" y="415927"/>
            <a:ext cx="1934096" cy="16557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8525010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7E6D2D34-4BB4-460B-8844-027610FB21F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BF08366-7286-6DAA-94DE-3E184925CA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89471" y="660444"/>
            <a:ext cx="4977976" cy="1828756"/>
          </a:xfrm>
        </p:spPr>
        <p:txBody>
          <a:bodyPr anchor="b">
            <a:normAutofit fontScale="90000"/>
          </a:bodyPr>
          <a:lstStyle/>
          <a:p>
            <a:pPr>
              <a:lnSpc>
                <a:spcPct val="115000"/>
              </a:lnSpc>
              <a:spcBef>
                <a:spcPts val="1800"/>
              </a:spcBef>
              <a:spcAft>
                <a:spcPts val="400"/>
              </a:spcAft>
              <a:buNone/>
            </a:pPr>
            <a:r>
              <a:rPr lang="ru-RU" sz="3600" b="1" dirty="0" err="1">
                <a:effectLst/>
                <a:latin typeface="Arial" panose="020B0604020202020204" pitchFamily="34" charset="0"/>
              </a:rPr>
              <a:t>Telegram-botni</a:t>
            </a:r>
            <a:r>
              <a:rPr lang="ru-RU" sz="3600" b="1" dirty="0">
                <a:effectLst/>
                <a:latin typeface="Arial" panose="020B0604020202020204" pitchFamily="34" charset="0"/>
              </a:rPr>
              <a:t> </a:t>
            </a:r>
            <a:r>
              <a:rPr lang="ru-RU" sz="3600" b="1" dirty="0" err="1">
                <a:effectLst/>
                <a:latin typeface="Arial" panose="020B0604020202020204" pitchFamily="34" charset="0"/>
              </a:rPr>
              <a:t>ulash</a:t>
            </a:r>
            <a:br>
              <a:rPr lang="ru-RU" sz="3200" b="1" dirty="0">
                <a:effectLst/>
                <a:latin typeface="Arial" panose="020B0604020202020204" pitchFamily="34" charset="0"/>
              </a:rPr>
            </a:br>
            <a:br>
              <a:rPr lang="ru-RU" sz="3300" b="1" dirty="0">
                <a:solidFill>
                  <a:schemeClr val="tx2"/>
                </a:solidFill>
              </a:rPr>
            </a:br>
            <a:endParaRPr lang="ru-RU" sz="3300" dirty="0">
              <a:solidFill>
                <a:schemeClr val="tx2"/>
              </a:solidFill>
            </a:endParaRPr>
          </a:p>
        </p:txBody>
      </p:sp>
      <p:pic>
        <p:nvPicPr>
          <p:cNvPr id="5" name="Picture 2">
            <a:extLst>
              <a:ext uri="{FF2B5EF4-FFF2-40B4-BE49-F238E27FC236}">
                <a16:creationId xmlns:a16="http://schemas.microsoft.com/office/drawing/2014/main" id="{F48FA25B-5EDE-1E1E-449D-C1EBAF9549C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53549" y="-722634"/>
            <a:ext cx="2766157" cy="27661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2" name="Group 11">
            <a:extLst>
              <a:ext uri="{FF2B5EF4-FFF2-40B4-BE49-F238E27FC236}">
                <a16:creationId xmlns:a16="http://schemas.microsoft.com/office/drawing/2014/main" id="{C5314570-9B06-4D37-8CBD-EDD67C2FA20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flipH="1">
            <a:off x="9676747" y="-4155"/>
            <a:ext cx="2514948" cy="2174333"/>
            <a:chOff x="-305" y="-4155"/>
            <a:chExt cx="2514948" cy="2174333"/>
          </a:xfrm>
        </p:grpSpPr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A204F55B-358D-4FB5-9979-6724C641541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14948" cy="2170178"/>
            </a:xfrm>
            <a:custGeom>
              <a:avLst/>
              <a:gdLst>
                <a:gd name="connsiteX0" fmla="*/ 2466091 w 2514948"/>
                <a:gd name="connsiteY0" fmla="*/ 0 h 2170178"/>
                <a:gd name="connsiteX1" fmla="*/ 2514948 w 2514948"/>
                <a:gd name="connsiteY1" fmla="*/ 0 h 2170178"/>
                <a:gd name="connsiteX2" fmla="*/ 2512286 w 2514948"/>
                <a:gd name="connsiteY2" fmla="*/ 12375 h 2170178"/>
                <a:gd name="connsiteX3" fmla="*/ 2394961 w 2514948"/>
                <a:gd name="connsiteY3" fmla="*/ 368660 h 2170178"/>
                <a:gd name="connsiteX4" fmla="*/ 2289734 w 2514948"/>
                <a:gd name="connsiteY4" fmla="*/ 598078 h 2170178"/>
                <a:gd name="connsiteX5" fmla="*/ 2163747 w 2514948"/>
                <a:gd name="connsiteY5" fmla="*/ 819078 h 2170178"/>
                <a:gd name="connsiteX6" fmla="*/ 1852241 w 2514948"/>
                <a:gd name="connsiteY6" fmla="*/ 1228932 h 2170178"/>
                <a:gd name="connsiteX7" fmla="*/ 1668235 w 2514948"/>
                <a:gd name="connsiteY7" fmla="*/ 1413844 h 2170178"/>
                <a:gd name="connsiteX8" fmla="*/ 1619510 w 2514948"/>
                <a:gd name="connsiteY8" fmla="*/ 1457722 h 2170178"/>
                <a:gd name="connsiteX9" fmla="*/ 1569835 w 2514948"/>
                <a:gd name="connsiteY9" fmla="*/ 1500704 h 2170178"/>
                <a:gd name="connsiteX10" fmla="*/ 1467169 w 2514948"/>
                <a:gd name="connsiteY10" fmla="*/ 1583266 h 2170178"/>
                <a:gd name="connsiteX11" fmla="*/ 1018393 w 2514948"/>
                <a:gd name="connsiteY11" fmla="*/ 1867576 h 2170178"/>
                <a:gd name="connsiteX12" fmla="*/ 255857 w 2514948"/>
                <a:gd name="connsiteY12" fmla="*/ 2133049 h 2170178"/>
                <a:gd name="connsiteX13" fmla="*/ 0 w 2514948"/>
                <a:gd name="connsiteY13" fmla="*/ 2170178 h 2170178"/>
                <a:gd name="connsiteX14" fmla="*/ 0 w 2514948"/>
                <a:gd name="connsiteY14" fmla="*/ 1940056 h 2170178"/>
                <a:gd name="connsiteX15" fmla="*/ 201609 w 2514948"/>
                <a:gd name="connsiteY15" fmla="*/ 1902856 h 2170178"/>
                <a:gd name="connsiteX16" fmla="*/ 440974 w 2514948"/>
                <a:gd name="connsiteY16" fmla="*/ 1838472 h 2170178"/>
                <a:gd name="connsiteX17" fmla="*/ 674558 w 2514948"/>
                <a:gd name="connsiteY17" fmla="*/ 1756359 h 2170178"/>
                <a:gd name="connsiteX18" fmla="*/ 901222 w 2514948"/>
                <a:gd name="connsiteY18" fmla="*/ 1657142 h 2170178"/>
                <a:gd name="connsiteX19" fmla="*/ 1330943 w 2514948"/>
                <a:gd name="connsiteY19" fmla="*/ 1413396 h 2170178"/>
                <a:gd name="connsiteX20" fmla="*/ 1432566 w 2514948"/>
                <a:gd name="connsiteY20" fmla="*/ 1343193 h 2170178"/>
                <a:gd name="connsiteX21" fmla="*/ 1482527 w 2514948"/>
                <a:gd name="connsiteY21" fmla="*/ 1306926 h 2170178"/>
                <a:gd name="connsiteX22" fmla="*/ 1531821 w 2514948"/>
                <a:gd name="connsiteY22" fmla="*/ 1269765 h 2170178"/>
                <a:gd name="connsiteX23" fmla="*/ 1721986 w 2514948"/>
                <a:gd name="connsiteY23" fmla="*/ 1112073 h 2170178"/>
                <a:gd name="connsiteX24" fmla="*/ 2061460 w 2514948"/>
                <a:gd name="connsiteY24" fmla="*/ 754336 h 2170178"/>
                <a:gd name="connsiteX25" fmla="*/ 2206218 w 2514948"/>
                <a:gd name="connsiteY25" fmla="*/ 554827 h 2170178"/>
                <a:gd name="connsiteX26" fmla="*/ 2329455 w 2514948"/>
                <a:gd name="connsiteY26" fmla="*/ 341886 h 2170178"/>
                <a:gd name="connsiteX27" fmla="*/ 2356757 w 2514948"/>
                <a:gd name="connsiteY27" fmla="*/ 286815 h 2170178"/>
                <a:gd name="connsiteX28" fmla="*/ 2370030 w 2514948"/>
                <a:gd name="connsiteY28" fmla="*/ 259056 h 2170178"/>
                <a:gd name="connsiteX29" fmla="*/ 2382637 w 2514948"/>
                <a:gd name="connsiteY29" fmla="*/ 231028 h 2170178"/>
                <a:gd name="connsiteX30" fmla="*/ 2406716 w 2514948"/>
                <a:gd name="connsiteY30" fmla="*/ 174525 h 2170178"/>
                <a:gd name="connsiteX31" fmla="*/ 2429278 w 2514948"/>
                <a:gd name="connsiteY31" fmla="*/ 117393 h 21701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2514948" h="2170178">
                  <a:moveTo>
                    <a:pt x="2466091" y="0"/>
                  </a:moveTo>
                  <a:lnTo>
                    <a:pt x="2514948" y="0"/>
                  </a:lnTo>
                  <a:lnTo>
                    <a:pt x="2512286" y="12375"/>
                  </a:lnTo>
                  <a:cubicBezTo>
                    <a:pt x="2481760" y="133161"/>
                    <a:pt x="2442526" y="252239"/>
                    <a:pt x="2394961" y="368660"/>
                  </a:cubicBezTo>
                  <a:cubicBezTo>
                    <a:pt x="2363109" y="446208"/>
                    <a:pt x="2328603" y="523039"/>
                    <a:pt x="2289734" y="598078"/>
                  </a:cubicBezTo>
                  <a:cubicBezTo>
                    <a:pt x="2251436" y="673387"/>
                    <a:pt x="2209251" y="747083"/>
                    <a:pt x="2163747" y="819078"/>
                  </a:cubicBezTo>
                  <a:cubicBezTo>
                    <a:pt x="2072646" y="962979"/>
                    <a:pt x="1968652" y="1100611"/>
                    <a:pt x="1852241" y="1228932"/>
                  </a:cubicBezTo>
                  <a:cubicBezTo>
                    <a:pt x="1793748" y="1292868"/>
                    <a:pt x="1732698" y="1354923"/>
                    <a:pt x="1668235" y="1413844"/>
                  </a:cubicBezTo>
                  <a:cubicBezTo>
                    <a:pt x="1652214" y="1428709"/>
                    <a:pt x="1636100" y="1443395"/>
                    <a:pt x="1619510" y="1457722"/>
                  </a:cubicBezTo>
                  <a:cubicBezTo>
                    <a:pt x="1603015" y="1472140"/>
                    <a:pt x="1586805" y="1486825"/>
                    <a:pt x="1569835" y="1500704"/>
                  </a:cubicBezTo>
                  <a:cubicBezTo>
                    <a:pt x="1536276" y="1528911"/>
                    <a:pt x="1501865" y="1556223"/>
                    <a:pt x="1467169" y="1583266"/>
                  </a:cubicBezTo>
                  <a:cubicBezTo>
                    <a:pt x="1327719" y="1690722"/>
                    <a:pt x="1177085" y="1785910"/>
                    <a:pt x="1018393" y="1867576"/>
                  </a:cubicBezTo>
                  <a:cubicBezTo>
                    <a:pt x="780425" y="1990142"/>
                    <a:pt x="522567" y="2080875"/>
                    <a:pt x="255857" y="2133049"/>
                  </a:cubicBezTo>
                  <a:lnTo>
                    <a:pt x="0" y="2170178"/>
                  </a:lnTo>
                  <a:lnTo>
                    <a:pt x="0" y="1940056"/>
                  </a:lnTo>
                  <a:lnTo>
                    <a:pt x="201609" y="1902856"/>
                  </a:lnTo>
                  <a:cubicBezTo>
                    <a:pt x="282186" y="1884231"/>
                    <a:pt x="362102" y="1863008"/>
                    <a:pt x="440974" y="1838472"/>
                  </a:cubicBezTo>
                  <a:cubicBezTo>
                    <a:pt x="519848" y="1814027"/>
                    <a:pt x="597771" y="1786627"/>
                    <a:pt x="674558" y="1756359"/>
                  </a:cubicBezTo>
                  <a:cubicBezTo>
                    <a:pt x="751250" y="1726003"/>
                    <a:pt x="826900" y="1692870"/>
                    <a:pt x="901222" y="1657142"/>
                  </a:cubicBezTo>
                  <a:cubicBezTo>
                    <a:pt x="1049865" y="1585774"/>
                    <a:pt x="1193581" y="1504376"/>
                    <a:pt x="1330943" y="1413396"/>
                  </a:cubicBezTo>
                  <a:cubicBezTo>
                    <a:pt x="1365165" y="1390563"/>
                    <a:pt x="1399293" y="1367370"/>
                    <a:pt x="1432566" y="1343193"/>
                  </a:cubicBezTo>
                  <a:cubicBezTo>
                    <a:pt x="1449441" y="1331373"/>
                    <a:pt x="1465936" y="1319104"/>
                    <a:pt x="1482527" y="1306926"/>
                  </a:cubicBezTo>
                  <a:cubicBezTo>
                    <a:pt x="1499210" y="1294837"/>
                    <a:pt x="1515611" y="1282391"/>
                    <a:pt x="1531821" y="1269765"/>
                  </a:cubicBezTo>
                  <a:cubicBezTo>
                    <a:pt x="1596947" y="1219350"/>
                    <a:pt x="1660652" y="1167055"/>
                    <a:pt x="1721986" y="1112073"/>
                  </a:cubicBezTo>
                  <a:cubicBezTo>
                    <a:pt x="1844940" y="1002469"/>
                    <a:pt x="1958983" y="882926"/>
                    <a:pt x="2061460" y="754336"/>
                  </a:cubicBezTo>
                  <a:cubicBezTo>
                    <a:pt x="2112652" y="690042"/>
                    <a:pt x="2161094" y="623510"/>
                    <a:pt x="2206218" y="554827"/>
                  </a:cubicBezTo>
                  <a:cubicBezTo>
                    <a:pt x="2250583" y="485787"/>
                    <a:pt x="2292484" y="415046"/>
                    <a:pt x="2329455" y="341886"/>
                  </a:cubicBezTo>
                  <a:cubicBezTo>
                    <a:pt x="2339030" y="323709"/>
                    <a:pt x="2347941" y="305261"/>
                    <a:pt x="2356757" y="286815"/>
                  </a:cubicBezTo>
                  <a:lnTo>
                    <a:pt x="2370030" y="259056"/>
                  </a:lnTo>
                  <a:lnTo>
                    <a:pt x="2382637" y="231028"/>
                  </a:lnTo>
                  <a:cubicBezTo>
                    <a:pt x="2390885" y="212312"/>
                    <a:pt x="2399227" y="193598"/>
                    <a:pt x="2406716" y="174525"/>
                  </a:cubicBezTo>
                  <a:cubicBezTo>
                    <a:pt x="2414206" y="155452"/>
                    <a:pt x="2422453" y="136646"/>
                    <a:pt x="2429278" y="117393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endParaRPr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C4F77C62-9DDF-48D3-A074-159A32767A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-4155"/>
              <a:ext cx="2493062" cy="1947896"/>
            </a:xfrm>
            <a:custGeom>
              <a:avLst/>
              <a:gdLst>
                <a:gd name="connsiteX0" fmla="*/ 1896911 w 2493062"/>
                <a:gd name="connsiteY0" fmla="*/ 0 h 1947896"/>
                <a:gd name="connsiteX1" fmla="*/ 2493062 w 2493062"/>
                <a:gd name="connsiteY1" fmla="*/ 0 h 1947896"/>
                <a:gd name="connsiteX2" fmla="*/ 2435315 w 2493062"/>
                <a:gd name="connsiteY2" fmla="*/ 178165 h 1947896"/>
                <a:gd name="connsiteX3" fmla="*/ 93066 w 2493062"/>
                <a:gd name="connsiteY3" fmla="*/ 1935859 h 1947896"/>
                <a:gd name="connsiteX4" fmla="*/ 0 w 2493062"/>
                <a:gd name="connsiteY4" fmla="*/ 1947896 h 1947896"/>
                <a:gd name="connsiteX5" fmla="*/ 0 w 2493062"/>
                <a:gd name="connsiteY5" fmla="*/ 1404756 h 1947896"/>
                <a:gd name="connsiteX6" fmla="*/ 17392 w 2493062"/>
                <a:gd name="connsiteY6" fmla="*/ 1402364 h 1947896"/>
                <a:gd name="connsiteX7" fmla="*/ 464249 w 2493062"/>
                <a:gd name="connsiteY7" fmla="*/ 1281208 h 1947896"/>
                <a:gd name="connsiteX8" fmla="*/ 1260556 w 2493062"/>
                <a:gd name="connsiteY8" fmla="*/ 833835 h 1947896"/>
                <a:gd name="connsiteX9" fmla="*/ 1807924 w 2493062"/>
                <a:gd name="connsiteY9" fmla="*/ 193222 h 1947896"/>
                <a:gd name="connsiteX10" fmla="*/ 1874357 w 2493062"/>
                <a:gd name="connsiteY10" fmla="*/ 58333 h 19478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3062" h="1947896">
                  <a:moveTo>
                    <a:pt x="1896911" y="0"/>
                  </a:moveTo>
                  <a:lnTo>
                    <a:pt x="2493062" y="0"/>
                  </a:lnTo>
                  <a:lnTo>
                    <a:pt x="2435315" y="178165"/>
                  </a:lnTo>
                  <a:cubicBezTo>
                    <a:pt x="2088122" y="1071812"/>
                    <a:pt x="1129732" y="1758033"/>
                    <a:pt x="93066" y="1935859"/>
                  </a:cubicBezTo>
                  <a:lnTo>
                    <a:pt x="0" y="1947896"/>
                  </a:lnTo>
                  <a:lnTo>
                    <a:pt x="0" y="1404756"/>
                  </a:lnTo>
                  <a:lnTo>
                    <a:pt x="17392" y="1402364"/>
                  </a:lnTo>
                  <a:cubicBezTo>
                    <a:pt x="167719" y="1375030"/>
                    <a:pt x="318070" y="1334398"/>
                    <a:pt x="464249" y="1281208"/>
                  </a:cubicBezTo>
                  <a:cubicBezTo>
                    <a:pt x="753480" y="1176081"/>
                    <a:pt x="1028869" y="1021346"/>
                    <a:pt x="1260556" y="833835"/>
                  </a:cubicBezTo>
                  <a:cubicBezTo>
                    <a:pt x="1491960" y="646594"/>
                    <a:pt x="1681177" y="425056"/>
                    <a:pt x="1807924" y="193222"/>
                  </a:cubicBezTo>
                  <a:cubicBezTo>
                    <a:pt x="1832328" y="148578"/>
                    <a:pt x="1854477" y="103599"/>
                    <a:pt x="1874357" y="58333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endParaRPr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DEB07022-F30B-49CA-B1DD-A826815C4AC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01089" cy="1972702"/>
            </a:xfrm>
            <a:custGeom>
              <a:avLst/>
              <a:gdLst>
                <a:gd name="connsiteX0" fmla="*/ 2318728 w 2501089"/>
                <a:gd name="connsiteY0" fmla="*/ 0 h 1972702"/>
                <a:gd name="connsiteX1" fmla="*/ 2501089 w 2501089"/>
                <a:gd name="connsiteY1" fmla="*/ 0 h 1972702"/>
                <a:gd name="connsiteX2" fmla="*/ 2453909 w 2501089"/>
                <a:gd name="connsiteY2" fmla="*/ 167837 h 1972702"/>
                <a:gd name="connsiteX3" fmla="*/ 2361125 w 2501089"/>
                <a:gd name="connsiteY3" fmla="*/ 392084 h 1972702"/>
                <a:gd name="connsiteX4" fmla="*/ 1768255 w 2501089"/>
                <a:gd name="connsiteY4" fmla="*/ 1167644 h 1972702"/>
                <a:gd name="connsiteX5" fmla="*/ 1375125 w 2501089"/>
                <a:gd name="connsiteY5" fmla="*/ 1471474 h 1972702"/>
                <a:gd name="connsiteX6" fmla="*/ 935735 w 2501089"/>
                <a:gd name="connsiteY6" fmla="*/ 1712713 h 1972702"/>
                <a:gd name="connsiteX7" fmla="*/ 212353 w 2501089"/>
                <a:gd name="connsiteY7" fmla="*/ 1940294 h 1972702"/>
                <a:gd name="connsiteX8" fmla="*/ 0 w 2501089"/>
                <a:gd name="connsiteY8" fmla="*/ 1972702 h 1972702"/>
                <a:gd name="connsiteX9" fmla="*/ 0 w 2501089"/>
                <a:gd name="connsiteY9" fmla="*/ 1732181 h 1972702"/>
                <a:gd name="connsiteX10" fmla="*/ 161195 w 2501089"/>
                <a:gd name="connsiteY10" fmla="*/ 1706590 h 1972702"/>
                <a:gd name="connsiteX11" fmla="*/ 388463 w 2501089"/>
                <a:gd name="connsiteY11" fmla="*/ 1652268 h 1972702"/>
                <a:gd name="connsiteX12" fmla="*/ 826716 w 2501089"/>
                <a:gd name="connsiteY12" fmla="*/ 1493950 h 1972702"/>
                <a:gd name="connsiteX13" fmla="*/ 1609847 w 2501089"/>
                <a:gd name="connsiteY13" fmla="*/ 1007535 h 1972702"/>
                <a:gd name="connsiteX14" fmla="*/ 1929982 w 2501089"/>
                <a:gd name="connsiteY14" fmla="*/ 682930 h 1972702"/>
                <a:gd name="connsiteX15" fmla="*/ 2183093 w 2501089"/>
                <a:gd name="connsiteY15" fmla="*/ 310149 h 1972702"/>
                <a:gd name="connsiteX16" fmla="*/ 2280286 w 2501089"/>
                <a:gd name="connsiteY16" fmla="*/ 108435 h 19727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501089" h="1972702">
                  <a:moveTo>
                    <a:pt x="2318728" y="0"/>
                  </a:moveTo>
                  <a:lnTo>
                    <a:pt x="2501089" y="0"/>
                  </a:lnTo>
                  <a:lnTo>
                    <a:pt x="2453909" y="167837"/>
                  </a:lnTo>
                  <a:cubicBezTo>
                    <a:pt x="2427555" y="244153"/>
                    <a:pt x="2396627" y="319103"/>
                    <a:pt x="2361125" y="392084"/>
                  </a:cubicBezTo>
                  <a:cubicBezTo>
                    <a:pt x="2218453" y="684005"/>
                    <a:pt x="2011698" y="945211"/>
                    <a:pt x="1768255" y="1167644"/>
                  </a:cubicBezTo>
                  <a:cubicBezTo>
                    <a:pt x="1646250" y="1278860"/>
                    <a:pt x="1514385" y="1380316"/>
                    <a:pt x="1375125" y="1471474"/>
                  </a:cubicBezTo>
                  <a:cubicBezTo>
                    <a:pt x="1235677" y="1562542"/>
                    <a:pt x="1088928" y="1643672"/>
                    <a:pt x="935735" y="1712713"/>
                  </a:cubicBezTo>
                  <a:cubicBezTo>
                    <a:pt x="705659" y="1815533"/>
                    <a:pt x="462359" y="1892212"/>
                    <a:pt x="212353" y="1940294"/>
                  </a:cubicBezTo>
                  <a:lnTo>
                    <a:pt x="0" y="1972702"/>
                  </a:lnTo>
                  <a:lnTo>
                    <a:pt x="0" y="1732181"/>
                  </a:lnTo>
                  <a:lnTo>
                    <a:pt x="161195" y="1706590"/>
                  </a:lnTo>
                  <a:cubicBezTo>
                    <a:pt x="237638" y="1691378"/>
                    <a:pt x="313477" y="1673222"/>
                    <a:pt x="388463" y="1652268"/>
                  </a:cubicBezTo>
                  <a:cubicBezTo>
                    <a:pt x="538529" y="1610539"/>
                    <a:pt x="684898" y="1556543"/>
                    <a:pt x="826716" y="1493950"/>
                  </a:cubicBezTo>
                  <a:cubicBezTo>
                    <a:pt x="1111207" y="1370107"/>
                    <a:pt x="1376832" y="1205881"/>
                    <a:pt x="1609847" y="1007535"/>
                  </a:cubicBezTo>
                  <a:cubicBezTo>
                    <a:pt x="1725975" y="908049"/>
                    <a:pt x="1833571" y="799519"/>
                    <a:pt x="1929982" y="682930"/>
                  </a:cubicBezTo>
                  <a:cubicBezTo>
                    <a:pt x="2026581" y="566520"/>
                    <a:pt x="2111806" y="441692"/>
                    <a:pt x="2183093" y="310149"/>
                  </a:cubicBezTo>
                  <a:cubicBezTo>
                    <a:pt x="2218738" y="244422"/>
                    <a:pt x="2251396" y="177150"/>
                    <a:pt x="2280286" y="10843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endParaRPr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F7C47E16-167C-48BF-9FC9-08787D3489F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2491105" cy="1943661"/>
            </a:xfrm>
            <a:custGeom>
              <a:avLst/>
              <a:gdLst>
                <a:gd name="connsiteX0" fmla="*/ 1995408 w 2491105"/>
                <a:gd name="connsiteY0" fmla="*/ 0 h 1943661"/>
                <a:gd name="connsiteX1" fmla="*/ 2491105 w 2491105"/>
                <a:gd name="connsiteY1" fmla="*/ 0 h 1943661"/>
                <a:gd name="connsiteX2" fmla="*/ 2434705 w 2491105"/>
                <a:gd name="connsiteY2" fmla="*/ 174009 h 1943661"/>
                <a:gd name="connsiteX3" fmla="*/ 92457 w 2491105"/>
                <a:gd name="connsiteY3" fmla="*/ 1931703 h 1943661"/>
                <a:gd name="connsiteX4" fmla="*/ 0 w 2491105"/>
                <a:gd name="connsiteY4" fmla="*/ 1943661 h 1943661"/>
                <a:gd name="connsiteX5" fmla="*/ 0 w 2491105"/>
                <a:gd name="connsiteY5" fmla="*/ 1491489 h 1943661"/>
                <a:gd name="connsiteX6" fmla="*/ 34107 w 2491105"/>
                <a:gd name="connsiteY6" fmla="*/ 1486836 h 1943661"/>
                <a:gd name="connsiteX7" fmla="*/ 497577 w 2491105"/>
                <a:gd name="connsiteY7" fmla="*/ 1360598 h 1943661"/>
                <a:gd name="connsiteX8" fmla="*/ 1321566 w 2491105"/>
                <a:gd name="connsiteY8" fmla="*/ 897645 h 1943661"/>
                <a:gd name="connsiteX9" fmla="*/ 1891495 w 2491105"/>
                <a:gd name="connsiteY9" fmla="*/ 230078 h 1943661"/>
                <a:gd name="connsiteX10" fmla="*/ 1961469 w 2491105"/>
                <a:gd name="connsiteY10" fmla="*/ 87885 h 19436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1105" h="1943661">
                  <a:moveTo>
                    <a:pt x="1995408" y="0"/>
                  </a:moveTo>
                  <a:lnTo>
                    <a:pt x="2491105" y="0"/>
                  </a:lnTo>
                  <a:lnTo>
                    <a:pt x="2434705" y="174009"/>
                  </a:lnTo>
                  <a:cubicBezTo>
                    <a:pt x="2087512" y="1067655"/>
                    <a:pt x="1129122" y="1753877"/>
                    <a:pt x="92457" y="1931703"/>
                  </a:cubicBezTo>
                  <a:lnTo>
                    <a:pt x="0" y="1943661"/>
                  </a:lnTo>
                  <a:lnTo>
                    <a:pt x="0" y="1491489"/>
                  </a:lnTo>
                  <a:lnTo>
                    <a:pt x="34107" y="1486836"/>
                  </a:lnTo>
                  <a:cubicBezTo>
                    <a:pt x="189055" y="1458696"/>
                    <a:pt x="343908" y="1416565"/>
                    <a:pt x="497577" y="1360598"/>
                  </a:cubicBezTo>
                  <a:cubicBezTo>
                    <a:pt x="796856" y="1251889"/>
                    <a:pt x="1081725" y="1091781"/>
                    <a:pt x="1321566" y="897645"/>
                  </a:cubicBezTo>
                  <a:cubicBezTo>
                    <a:pt x="1565577" y="700195"/>
                    <a:pt x="1757355" y="475523"/>
                    <a:pt x="1891495" y="230078"/>
                  </a:cubicBezTo>
                  <a:cubicBezTo>
                    <a:pt x="1917197" y="183033"/>
                    <a:pt x="1940526" y="135619"/>
                    <a:pt x="1961469" y="8788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endParaRPr>
            </a:p>
          </p:txBody>
        </p:sp>
      </p:grpSp>
      <p:sp>
        <p:nvSpPr>
          <p:cNvPr id="3" name="Объект 2">
            <a:extLst>
              <a:ext uri="{FF2B5EF4-FFF2-40B4-BE49-F238E27FC236}">
                <a16:creationId xmlns:a16="http://schemas.microsoft.com/office/drawing/2014/main" id="{D74A26E0-387A-AAA8-2399-B0C8161702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89869" y="1545571"/>
            <a:ext cx="4977578" cy="3639289"/>
          </a:xfrm>
        </p:spPr>
        <p:txBody>
          <a:bodyPr anchor="ctr">
            <a:normAutofit fontScale="92500"/>
          </a:bodyPr>
          <a:lstStyle/>
          <a:p>
            <a:pPr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en-US" sz="18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   </a:t>
            </a:r>
            <a:r>
              <a:rPr lang="ru-RU" sz="1800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Telegram-bot</a:t>
            </a:r>
            <a:r>
              <a:rPr lang="ru-RU" sz="18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ru-RU" sz="1800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statik</a:t>
            </a:r>
            <a:r>
              <a:rPr lang="ru-RU" sz="18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QR </a:t>
            </a:r>
            <a:r>
              <a:rPr lang="ru-RU" sz="1800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bo'yicha</a:t>
            </a:r>
            <a:r>
              <a:rPr lang="ru-RU" sz="18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ru-RU" sz="1800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muvaffaqiyatli</a:t>
            </a:r>
            <a:br>
              <a:rPr lang="en-US" sz="1800" dirty="0">
                <a:latin typeface="Arial" panose="020B0604020202020204" pitchFamily="34" charset="0"/>
                <a:ea typeface="Arial" panose="020B0604020202020204" pitchFamily="34" charset="0"/>
              </a:rPr>
            </a:br>
            <a:r>
              <a:rPr lang="ru-RU" sz="1800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to'lov</a:t>
            </a:r>
            <a:r>
              <a:rPr lang="ru-RU" sz="18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ru-RU" sz="1800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haqida</a:t>
            </a:r>
            <a:r>
              <a:rPr lang="ru-RU" sz="18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ru-RU" sz="1800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bildirishnomalar</a:t>
            </a:r>
            <a:r>
              <a:rPr lang="ru-RU" sz="18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ru-RU" sz="1800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olish</a:t>
            </a:r>
            <a:r>
              <a:rPr lang="ru-RU" sz="18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ru-RU" sz="1800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imkonini</a:t>
            </a:r>
            <a:r>
              <a:rPr lang="ru-RU" sz="18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ru-RU" sz="1800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beradi</a:t>
            </a:r>
            <a:r>
              <a:rPr lang="ru-RU" sz="18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.</a:t>
            </a:r>
            <a:br>
              <a:rPr lang="en-US" sz="18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</a:br>
            <a:br>
              <a:rPr lang="en-US" sz="18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</a:br>
            <a:r>
              <a:rPr lang="ru-RU" sz="1800" b="1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Telegramni</a:t>
            </a:r>
            <a:r>
              <a:rPr lang="ru-RU" sz="1800" b="1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1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qanday</a:t>
            </a:r>
            <a:r>
              <a:rPr lang="ru-RU" sz="1800" b="1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1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ulash</a:t>
            </a:r>
            <a:r>
              <a:rPr lang="ru-RU" sz="1800" b="1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1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kerak</a:t>
            </a:r>
            <a:endParaRPr lang="ru-RU" sz="1800" b="1" dirty="0">
              <a:solidFill>
                <a:srgbClr val="434343"/>
              </a:solidFill>
              <a:effectLst/>
              <a:latin typeface="Arial" panose="020B0604020202020204" pitchFamily="34" charset="0"/>
            </a:endParaRPr>
          </a:p>
          <a:p>
            <a:pPr marL="342900" lvl="0" indent="-342900">
              <a:lnSpc>
                <a:spcPct val="115000"/>
              </a:lnSpc>
              <a:spcBef>
                <a:spcPts val="1200"/>
              </a:spcBef>
              <a:buFont typeface="+mj-lt"/>
              <a:buAutoNum type="arabicPeriod"/>
            </a:pPr>
            <a:r>
              <a:rPr lang="ru-RU" sz="1800" u="none" strike="noStrike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Statik</a:t>
            </a:r>
            <a:r>
              <a:rPr lang="ru-RU" sz="1800" u="none" strike="noStrike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QR </a:t>
            </a:r>
            <a:r>
              <a:rPr lang="ru-RU" sz="1800" u="none" strike="noStrike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yonidagi</a:t>
            </a:r>
            <a:r>
              <a:rPr lang="ru-RU" sz="1800" u="none" strike="noStrike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⋮ </a:t>
            </a:r>
            <a:r>
              <a:rPr lang="ru-RU" sz="1800" u="none" strike="noStrike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tugmasini</a:t>
            </a:r>
            <a:r>
              <a:rPr lang="ru-RU" sz="1800" u="none" strike="noStrike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ru-RU" sz="1800" u="none" strike="noStrike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bosing</a:t>
            </a:r>
            <a:r>
              <a:rPr lang="ru-RU" sz="1800" u="none" strike="noStrike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.</a:t>
            </a:r>
          </a:p>
          <a:p>
            <a:pPr marL="342900" lvl="0" indent="-342900">
              <a:lnSpc>
                <a:spcPct val="115000"/>
              </a:lnSpc>
              <a:buFont typeface="+mj-lt"/>
              <a:buAutoNum type="arabicPeriod"/>
            </a:pPr>
            <a:r>
              <a:rPr lang="ru-RU" sz="1800" b="1" u="none" strike="noStrike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«</a:t>
            </a:r>
            <a:r>
              <a:rPr lang="ru-RU" sz="1800" b="1" u="none" strike="noStrike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Telegram-botga</a:t>
            </a:r>
            <a:r>
              <a:rPr lang="ru-RU" sz="1800" b="1" u="none" strike="noStrike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ru-RU" sz="1800" b="1" u="none" strike="noStrike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bog'lash</a:t>
            </a:r>
            <a:r>
              <a:rPr lang="ru-RU" sz="1800" b="1" u="none" strike="noStrike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» </a:t>
            </a:r>
            <a:r>
              <a:rPr lang="ru-RU" sz="1800" u="none" strike="noStrike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bandini</a:t>
            </a:r>
            <a:r>
              <a:rPr lang="ru-RU" sz="1800" u="none" strike="noStrike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ru-RU" sz="1800" u="none" strike="noStrike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tanlang</a:t>
            </a:r>
            <a:r>
              <a:rPr lang="ru-RU" sz="1800" u="none" strike="noStrike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.</a:t>
            </a:r>
          </a:p>
          <a:p>
            <a:pPr marL="342900" lvl="0" indent="-342900">
              <a:lnSpc>
                <a:spcPct val="115000"/>
              </a:lnSpc>
              <a:buFont typeface="+mj-lt"/>
              <a:buAutoNum type="arabicPeriod"/>
            </a:pPr>
            <a:r>
              <a:rPr lang="ru-RU" sz="1800" u="none" strike="noStrike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Chat</a:t>
            </a:r>
            <a:r>
              <a:rPr lang="ru-RU" sz="1800" u="none" strike="noStrike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ru-RU" sz="1800" u="none" strike="noStrike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IDni</a:t>
            </a:r>
            <a:r>
              <a:rPr lang="ru-RU" sz="1800" u="none" strike="noStrike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ru-RU" sz="1800" u="none" strike="noStrike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kiriting</a:t>
            </a:r>
            <a:r>
              <a:rPr lang="ru-RU" sz="1800" u="none" strike="noStrike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.</a:t>
            </a:r>
          </a:p>
          <a:p>
            <a:pPr marL="342900" lvl="0" indent="-342900">
              <a:lnSpc>
                <a:spcPct val="115000"/>
              </a:lnSpc>
              <a:spcAft>
                <a:spcPts val="1200"/>
              </a:spcAft>
              <a:buFont typeface="+mj-lt"/>
              <a:buAutoNum type="arabicPeriod"/>
            </a:pPr>
            <a:r>
              <a:rPr lang="ru-RU" sz="1800" b="1" u="none" strike="noStrike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«</a:t>
            </a:r>
            <a:r>
              <a:rPr lang="ru-RU" sz="1800" b="1" u="none" strike="noStrike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Bog'lash</a:t>
            </a:r>
            <a:r>
              <a:rPr lang="ru-RU" sz="1800" b="1" u="none" strike="noStrike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» </a:t>
            </a:r>
            <a:r>
              <a:rPr lang="ru-RU" sz="1800" u="none" strike="noStrike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tugmasini</a:t>
            </a:r>
            <a:r>
              <a:rPr lang="ru-RU" sz="1800" u="none" strike="noStrike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ru-RU" sz="1800" u="none" strike="noStrike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bosing</a:t>
            </a:r>
            <a:r>
              <a:rPr lang="ru-RU" sz="1800" u="none" strike="noStrike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00FB111-7929-3994-C543-788BD7331B4C}"/>
              </a:ext>
            </a:extLst>
          </p:cNvPr>
          <p:cNvSpPr txBox="1"/>
          <p:nvPr/>
        </p:nvSpPr>
        <p:spPr>
          <a:xfrm>
            <a:off x="685801" y="5274226"/>
            <a:ext cx="10439400" cy="10209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ru-RU" sz="1800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Ulanish</a:t>
            </a:r>
            <a:r>
              <a:rPr lang="ru-RU" sz="18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ru-RU" sz="1800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muvaffaqiyatli</a:t>
            </a:r>
            <a:r>
              <a:rPr lang="ru-RU" sz="18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ru-RU" sz="1800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bo'lgandan</a:t>
            </a:r>
            <a:r>
              <a:rPr lang="ru-RU" sz="18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ru-RU" sz="1800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so'ng</a:t>
            </a:r>
            <a:r>
              <a:rPr lang="ru-RU" sz="18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ru-RU" sz="1800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bildirishnomalar</a:t>
            </a:r>
            <a:r>
              <a:rPr lang="ru-RU" sz="18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ru-RU" sz="1800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tanlangan</a:t>
            </a:r>
            <a:r>
              <a:rPr lang="ru-RU" sz="18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ru-RU" sz="1800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chatga</a:t>
            </a:r>
            <a:r>
              <a:rPr lang="ru-RU" sz="18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ru-RU" sz="1800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avtomatik</a:t>
            </a:r>
            <a:r>
              <a:rPr lang="ru-RU" sz="18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ru-RU" sz="1800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yuboriladi</a:t>
            </a:r>
            <a:r>
              <a:rPr lang="ru-RU" sz="18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.</a:t>
            </a:r>
            <a:br>
              <a:rPr lang="en-US" sz="18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</a:br>
            <a:r>
              <a:rPr lang="ru-RU" sz="1800" b="1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Muhim</a:t>
            </a:r>
            <a:br>
              <a:rPr lang="en-US" sz="1800" b="1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</a:br>
            <a:r>
              <a:rPr lang="ru-RU" sz="1800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Telegram-bot</a:t>
            </a:r>
            <a:r>
              <a:rPr lang="ru-RU" sz="18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ru-RU" sz="1800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faqat</a:t>
            </a:r>
            <a:r>
              <a:rPr lang="ru-RU" sz="18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ru-RU" sz="1800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statik</a:t>
            </a:r>
            <a:r>
              <a:rPr lang="ru-RU" sz="18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ru-RU" sz="1800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QRlar</a:t>
            </a:r>
            <a:r>
              <a:rPr lang="ru-RU" sz="18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ru-RU" sz="1800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uchun</a:t>
            </a:r>
            <a:r>
              <a:rPr lang="ru-RU" sz="18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ru-RU" sz="1800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qo'llab-quvvatlanadi</a:t>
            </a:r>
            <a:r>
              <a:rPr lang="ru-RU" sz="18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.</a:t>
            </a:r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5A18DDEA-7629-CE4B-AB17-6A8006E1894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4027" y="1574822"/>
            <a:ext cx="4667249" cy="312118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04393384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1B89772-97D4-2CFE-83D4-489E61E9E6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44B7F772-08DA-0FD3-E0EC-E52C455C159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7999"/>
          </a:xfrm>
          <a:prstGeom prst="rect">
            <a:avLst/>
          </a:prstGeom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E5CCFF4C-0E5B-2D8C-174A-446FE2759F46}"/>
              </a:ext>
            </a:extLst>
          </p:cNvPr>
          <p:cNvSpPr txBox="1"/>
          <p:nvPr/>
        </p:nvSpPr>
        <p:spPr>
          <a:xfrm>
            <a:off x="558800" y="389634"/>
            <a:ext cx="6096000" cy="3838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Bef>
                <a:spcPts val="1800"/>
              </a:spcBef>
              <a:spcAft>
                <a:spcPts val="400"/>
              </a:spcAft>
              <a:buNone/>
            </a:pPr>
            <a:r>
              <a:rPr lang="ru-RU" sz="1800" b="1" dirty="0" err="1">
                <a:effectLst/>
                <a:latin typeface="Arial" panose="020B0604020202020204" pitchFamily="34" charset="0"/>
              </a:rPr>
              <a:t>QRni</a:t>
            </a:r>
            <a:r>
              <a:rPr lang="ru-RU" sz="1800" b="1" dirty="0">
                <a:effectLst/>
                <a:latin typeface="Arial" panose="020B0604020202020204" pitchFamily="34" charset="0"/>
              </a:rPr>
              <a:t> </a:t>
            </a:r>
            <a:r>
              <a:rPr lang="ru-RU" sz="1800" b="1" dirty="0" err="1">
                <a:effectLst/>
                <a:latin typeface="Arial" panose="020B0604020202020204" pitchFamily="34" charset="0"/>
              </a:rPr>
              <a:t>yuklab</a:t>
            </a:r>
            <a:r>
              <a:rPr lang="ru-RU" sz="1800" b="1" dirty="0">
                <a:effectLst/>
                <a:latin typeface="Arial" panose="020B0604020202020204" pitchFamily="34" charset="0"/>
              </a:rPr>
              <a:t> </a:t>
            </a:r>
            <a:r>
              <a:rPr lang="ru-RU" sz="1800" b="1" dirty="0" err="1">
                <a:effectLst/>
                <a:latin typeface="Arial" panose="020B0604020202020204" pitchFamily="34" charset="0"/>
              </a:rPr>
              <a:t>olish</a:t>
            </a:r>
            <a:endParaRPr lang="ru-RU" sz="1800" b="1" dirty="0">
              <a:effectLst/>
              <a:latin typeface="Arial" panose="020B0604020202020204" pitchFamily="34" charset="0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4349CBAA-9BB7-1FC2-B19A-C1D6DA4BAF71}"/>
              </a:ext>
            </a:extLst>
          </p:cNvPr>
          <p:cNvSpPr txBox="1"/>
          <p:nvPr/>
        </p:nvSpPr>
        <p:spPr>
          <a:xfrm>
            <a:off x="558800" y="773457"/>
            <a:ext cx="8655050" cy="3259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ru-RU" sz="1400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Statik</a:t>
            </a:r>
            <a:r>
              <a:rPr lang="ru-RU" sz="14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ru-RU" sz="1400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QRni</a:t>
            </a:r>
            <a:r>
              <a:rPr lang="ru-RU" sz="14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ru-RU" sz="1400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yuklab</a:t>
            </a:r>
            <a:r>
              <a:rPr lang="ru-RU" sz="14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ru-RU" sz="1400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olib</a:t>
            </a:r>
            <a:r>
              <a:rPr lang="ru-RU" sz="14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, </a:t>
            </a:r>
            <a:r>
              <a:rPr lang="ru-RU" sz="1400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to'lovlarni</a:t>
            </a:r>
            <a:r>
              <a:rPr lang="ru-RU" sz="14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ru-RU" sz="1400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qabul</a:t>
            </a:r>
            <a:r>
              <a:rPr lang="ru-RU" sz="14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ru-RU" sz="1400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qilish</a:t>
            </a:r>
            <a:r>
              <a:rPr lang="ru-RU" sz="14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ru-RU" sz="1400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uchun</a:t>
            </a:r>
            <a:r>
              <a:rPr lang="ru-RU" sz="14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ru-RU" sz="1400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ishlatish</a:t>
            </a:r>
            <a:r>
              <a:rPr lang="ru-RU" sz="14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ru-RU" sz="1400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mumkin</a:t>
            </a:r>
            <a:r>
              <a:rPr lang="ru-RU" sz="14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.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AA604E71-2F4A-DAE8-E138-EBE1638E911D}"/>
              </a:ext>
            </a:extLst>
          </p:cNvPr>
          <p:cNvSpPr txBox="1"/>
          <p:nvPr/>
        </p:nvSpPr>
        <p:spPr>
          <a:xfrm>
            <a:off x="558800" y="1157280"/>
            <a:ext cx="9499600" cy="25746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spcBef>
                <a:spcPts val="1200"/>
              </a:spcBef>
            </a:pPr>
            <a:r>
              <a:rPr lang="ru-RU" sz="1400" b="1" dirty="0" err="1">
                <a:solidFill>
                  <a:schemeClr val="tx2"/>
                </a:solidFill>
              </a:rPr>
              <a:t>QRni</a:t>
            </a:r>
            <a:r>
              <a:rPr lang="ru-RU" sz="1400" b="1" dirty="0">
                <a:solidFill>
                  <a:schemeClr val="tx2"/>
                </a:solidFill>
              </a:rPr>
              <a:t> </a:t>
            </a:r>
            <a:r>
              <a:rPr lang="ru-RU" sz="1400" b="1" dirty="0" err="1">
                <a:solidFill>
                  <a:schemeClr val="tx2"/>
                </a:solidFill>
              </a:rPr>
              <a:t>qanday</a:t>
            </a:r>
            <a:r>
              <a:rPr lang="ru-RU" sz="1400" b="1" dirty="0">
                <a:solidFill>
                  <a:schemeClr val="tx2"/>
                </a:solidFill>
              </a:rPr>
              <a:t> </a:t>
            </a:r>
            <a:r>
              <a:rPr lang="ru-RU" sz="1400" b="1" dirty="0" err="1">
                <a:solidFill>
                  <a:schemeClr val="tx2"/>
                </a:solidFill>
              </a:rPr>
              <a:t>yuklab</a:t>
            </a:r>
            <a:r>
              <a:rPr lang="ru-RU" sz="1400" b="1" dirty="0">
                <a:solidFill>
                  <a:schemeClr val="tx2"/>
                </a:solidFill>
              </a:rPr>
              <a:t> </a:t>
            </a:r>
            <a:r>
              <a:rPr lang="ru-RU" sz="1400" b="1" dirty="0" err="1">
                <a:solidFill>
                  <a:schemeClr val="tx2"/>
                </a:solidFill>
              </a:rPr>
              <a:t>olish</a:t>
            </a:r>
            <a:r>
              <a:rPr lang="ru-RU" sz="1400" b="1" dirty="0">
                <a:solidFill>
                  <a:schemeClr val="tx2"/>
                </a:solidFill>
              </a:rPr>
              <a:t> </a:t>
            </a:r>
            <a:r>
              <a:rPr lang="ru-RU" sz="1400" b="1" dirty="0" err="1">
                <a:solidFill>
                  <a:schemeClr val="tx2"/>
                </a:solidFill>
              </a:rPr>
              <a:t>kerak</a:t>
            </a:r>
            <a:br>
              <a:rPr lang="en-US" sz="1400" dirty="0">
                <a:solidFill>
                  <a:schemeClr val="tx2"/>
                </a:solidFill>
              </a:rPr>
            </a:br>
            <a:r>
              <a:rPr lang="en-US" sz="1400" dirty="0">
                <a:solidFill>
                  <a:schemeClr val="tx2"/>
                </a:solidFill>
              </a:rPr>
              <a:t>1.</a:t>
            </a:r>
            <a:r>
              <a:rPr lang="ru-RU" sz="1400" dirty="0" err="1">
                <a:solidFill>
                  <a:schemeClr val="tx2"/>
                </a:solidFill>
              </a:rPr>
              <a:t>Statik</a:t>
            </a:r>
            <a:r>
              <a:rPr lang="ru-RU" sz="1400" dirty="0">
                <a:solidFill>
                  <a:schemeClr val="tx2"/>
                </a:solidFill>
              </a:rPr>
              <a:t> QR </a:t>
            </a:r>
            <a:r>
              <a:rPr lang="ru-RU" sz="1400" dirty="0" err="1">
                <a:solidFill>
                  <a:schemeClr val="tx2"/>
                </a:solidFill>
              </a:rPr>
              <a:t>yonidagi</a:t>
            </a:r>
            <a:r>
              <a:rPr lang="ru-RU" sz="1400" dirty="0">
                <a:solidFill>
                  <a:schemeClr val="tx2"/>
                </a:solidFill>
              </a:rPr>
              <a:t> ⋮ </a:t>
            </a:r>
            <a:r>
              <a:rPr lang="ru-RU" sz="1400" dirty="0" err="1">
                <a:solidFill>
                  <a:schemeClr val="tx2"/>
                </a:solidFill>
              </a:rPr>
              <a:t>tugmasini</a:t>
            </a:r>
            <a:r>
              <a:rPr lang="ru-RU" sz="1400" dirty="0">
                <a:solidFill>
                  <a:schemeClr val="tx2"/>
                </a:solidFill>
              </a:rPr>
              <a:t> </a:t>
            </a:r>
            <a:r>
              <a:rPr lang="ru-RU" sz="1400" dirty="0" err="1">
                <a:solidFill>
                  <a:schemeClr val="tx2"/>
                </a:solidFill>
              </a:rPr>
              <a:t>bosing</a:t>
            </a:r>
            <a:r>
              <a:rPr lang="ru-RU" sz="1400" dirty="0">
                <a:solidFill>
                  <a:schemeClr val="tx2"/>
                </a:solidFill>
              </a:rPr>
              <a:t>.</a:t>
            </a:r>
            <a:br>
              <a:rPr lang="en-US" sz="1400" dirty="0">
                <a:solidFill>
                  <a:schemeClr val="tx2"/>
                </a:solidFill>
              </a:rPr>
            </a:br>
            <a:r>
              <a:rPr lang="en-US" sz="1400" dirty="0">
                <a:solidFill>
                  <a:schemeClr val="tx2"/>
                </a:solidFill>
              </a:rPr>
              <a:t>2.</a:t>
            </a:r>
            <a:r>
              <a:rPr lang="ru-RU" sz="1400" b="1" dirty="0">
                <a:solidFill>
                  <a:schemeClr val="tx2"/>
                </a:solidFill>
              </a:rPr>
              <a:t>«</a:t>
            </a:r>
            <a:r>
              <a:rPr lang="ru-RU" sz="1400" b="1" dirty="0" err="1">
                <a:solidFill>
                  <a:schemeClr val="tx2"/>
                </a:solidFill>
              </a:rPr>
              <a:t>QRni</a:t>
            </a:r>
            <a:r>
              <a:rPr lang="ru-RU" sz="1400" b="1" dirty="0">
                <a:solidFill>
                  <a:schemeClr val="tx2"/>
                </a:solidFill>
              </a:rPr>
              <a:t> </a:t>
            </a:r>
            <a:r>
              <a:rPr lang="ru-RU" sz="1400" b="1" dirty="0" err="1">
                <a:solidFill>
                  <a:schemeClr val="tx2"/>
                </a:solidFill>
              </a:rPr>
              <a:t>yuklab</a:t>
            </a:r>
            <a:r>
              <a:rPr lang="ru-RU" sz="1400" b="1" dirty="0">
                <a:solidFill>
                  <a:schemeClr val="tx2"/>
                </a:solidFill>
              </a:rPr>
              <a:t> </a:t>
            </a:r>
            <a:r>
              <a:rPr lang="ru-RU" sz="1400" b="1" dirty="0" err="1">
                <a:solidFill>
                  <a:schemeClr val="tx2"/>
                </a:solidFill>
              </a:rPr>
              <a:t>olish</a:t>
            </a:r>
            <a:r>
              <a:rPr lang="ru-RU" sz="1400" b="1" dirty="0">
                <a:solidFill>
                  <a:schemeClr val="tx2"/>
                </a:solidFill>
              </a:rPr>
              <a:t>» </a:t>
            </a:r>
            <a:r>
              <a:rPr lang="ru-RU" sz="1400" dirty="0" err="1">
                <a:solidFill>
                  <a:schemeClr val="tx2"/>
                </a:solidFill>
              </a:rPr>
              <a:t>bandini</a:t>
            </a:r>
            <a:r>
              <a:rPr lang="ru-RU" sz="1400" dirty="0">
                <a:solidFill>
                  <a:schemeClr val="tx2"/>
                </a:solidFill>
              </a:rPr>
              <a:t> </a:t>
            </a:r>
            <a:r>
              <a:rPr lang="ru-RU" sz="1400" dirty="0" err="1">
                <a:solidFill>
                  <a:schemeClr val="tx2"/>
                </a:solidFill>
              </a:rPr>
              <a:t>tanlang</a:t>
            </a:r>
            <a:r>
              <a:rPr lang="ru-RU" sz="1400" dirty="0">
                <a:solidFill>
                  <a:schemeClr val="tx2"/>
                </a:solidFill>
              </a:rPr>
              <a:t>.</a:t>
            </a:r>
            <a:br>
              <a:rPr lang="en-US" sz="1400" dirty="0">
                <a:solidFill>
                  <a:schemeClr val="tx2"/>
                </a:solidFill>
              </a:rPr>
            </a:br>
            <a:br>
              <a:rPr lang="en-US" sz="1400" dirty="0">
                <a:solidFill>
                  <a:schemeClr val="tx2"/>
                </a:solidFill>
              </a:rPr>
            </a:br>
            <a:r>
              <a:rPr lang="ru-RU" sz="1400" dirty="0" err="1">
                <a:solidFill>
                  <a:schemeClr val="tx2"/>
                </a:solidFill>
              </a:rPr>
              <a:t>Yuklab</a:t>
            </a:r>
            <a:r>
              <a:rPr lang="ru-RU" sz="1400" dirty="0">
                <a:solidFill>
                  <a:schemeClr val="tx2"/>
                </a:solidFill>
              </a:rPr>
              <a:t> </a:t>
            </a:r>
            <a:r>
              <a:rPr lang="ru-RU" sz="1400" dirty="0" err="1">
                <a:solidFill>
                  <a:schemeClr val="tx2"/>
                </a:solidFill>
              </a:rPr>
              <a:t>olingan</a:t>
            </a:r>
            <a:r>
              <a:rPr lang="ru-RU" sz="1400" dirty="0">
                <a:solidFill>
                  <a:schemeClr val="tx2"/>
                </a:solidFill>
              </a:rPr>
              <a:t> </a:t>
            </a:r>
            <a:r>
              <a:rPr lang="ru-RU" sz="1400" dirty="0" err="1">
                <a:solidFill>
                  <a:schemeClr val="tx2"/>
                </a:solidFill>
              </a:rPr>
              <a:t>QRni</a:t>
            </a:r>
            <a:r>
              <a:rPr lang="ru-RU" sz="1400" dirty="0">
                <a:solidFill>
                  <a:schemeClr val="tx2"/>
                </a:solidFill>
              </a:rPr>
              <a:t> </a:t>
            </a:r>
            <a:r>
              <a:rPr lang="ru-RU" sz="1400" dirty="0" err="1">
                <a:solidFill>
                  <a:schemeClr val="tx2"/>
                </a:solidFill>
              </a:rPr>
              <a:t>quyidagicha</a:t>
            </a:r>
            <a:r>
              <a:rPr lang="ru-RU" sz="1400" dirty="0">
                <a:solidFill>
                  <a:schemeClr val="tx2"/>
                </a:solidFill>
              </a:rPr>
              <a:t> </a:t>
            </a:r>
            <a:r>
              <a:rPr lang="ru-RU" sz="1400" dirty="0" err="1">
                <a:solidFill>
                  <a:schemeClr val="tx2"/>
                </a:solidFill>
              </a:rPr>
              <a:t>ishlatish</a:t>
            </a:r>
            <a:r>
              <a:rPr lang="ru-RU" sz="1400" dirty="0">
                <a:solidFill>
                  <a:schemeClr val="tx2"/>
                </a:solidFill>
              </a:rPr>
              <a:t> </a:t>
            </a:r>
            <a:r>
              <a:rPr lang="ru-RU" sz="1400" dirty="0" err="1">
                <a:solidFill>
                  <a:schemeClr val="tx2"/>
                </a:solidFill>
              </a:rPr>
              <a:t>mumkin</a:t>
            </a:r>
            <a:r>
              <a:rPr lang="ru-RU" sz="1400" dirty="0">
                <a:solidFill>
                  <a:schemeClr val="tx2"/>
                </a:solidFill>
              </a:rPr>
              <a:t>:</a:t>
            </a:r>
            <a:br>
              <a:rPr lang="en-US" sz="1400" dirty="0">
                <a:solidFill>
                  <a:schemeClr val="tx2"/>
                </a:solidFill>
              </a:rPr>
            </a:br>
            <a:r>
              <a:rPr lang="ru-RU" sz="1400" dirty="0" err="1">
                <a:solidFill>
                  <a:schemeClr val="tx2"/>
                </a:solidFill>
              </a:rPr>
              <a:t>bosib</a:t>
            </a:r>
            <a:r>
              <a:rPr lang="ru-RU" sz="1400" dirty="0">
                <a:solidFill>
                  <a:schemeClr val="tx2"/>
                </a:solidFill>
              </a:rPr>
              <a:t> </a:t>
            </a:r>
            <a:r>
              <a:rPr lang="ru-RU" sz="1400" dirty="0" err="1">
                <a:solidFill>
                  <a:schemeClr val="tx2"/>
                </a:solidFill>
              </a:rPr>
              <a:t>chiqarish</a:t>
            </a:r>
            <a:r>
              <a:rPr lang="ru-RU" sz="1400" dirty="0">
                <a:solidFill>
                  <a:schemeClr val="tx2"/>
                </a:solidFill>
              </a:rPr>
              <a:t>;</a:t>
            </a:r>
          </a:p>
          <a:p>
            <a:pPr lvl="0"/>
            <a:r>
              <a:rPr lang="en-US" sz="1400" dirty="0">
                <a:solidFill>
                  <a:schemeClr val="tx2"/>
                </a:solidFill>
              </a:rPr>
              <a:t>-</a:t>
            </a:r>
            <a:r>
              <a:rPr lang="ru-RU" sz="1400" dirty="0" err="1">
                <a:solidFill>
                  <a:schemeClr val="tx2"/>
                </a:solidFill>
              </a:rPr>
              <a:t>kassada</a:t>
            </a:r>
            <a:r>
              <a:rPr lang="ru-RU" sz="1400" dirty="0">
                <a:solidFill>
                  <a:schemeClr val="tx2"/>
                </a:solidFill>
              </a:rPr>
              <a:t> </a:t>
            </a:r>
            <a:r>
              <a:rPr lang="ru-RU" sz="1400" dirty="0" err="1">
                <a:solidFill>
                  <a:schemeClr val="tx2"/>
                </a:solidFill>
              </a:rPr>
              <a:t>joylashtirish</a:t>
            </a:r>
            <a:r>
              <a:rPr lang="ru-RU" sz="1400" dirty="0">
                <a:solidFill>
                  <a:schemeClr val="tx2"/>
                </a:solidFill>
              </a:rPr>
              <a:t>;</a:t>
            </a:r>
          </a:p>
          <a:p>
            <a:pPr lvl="0"/>
            <a:r>
              <a:rPr lang="en-US" sz="1400" dirty="0">
                <a:solidFill>
                  <a:schemeClr val="tx2"/>
                </a:solidFill>
              </a:rPr>
              <a:t>-</a:t>
            </a:r>
            <a:r>
              <a:rPr lang="ru-RU" sz="1400" dirty="0" err="1">
                <a:solidFill>
                  <a:schemeClr val="tx2"/>
                </a:solidFill>
              </a:rPr>
              <a:t>vitrinada</a:t>
            </a:r>
            <a:r>
              <a:rPr lang="ru-RU" sz="1400" dirty="0">
                <a:solidFill>
                  <a:schemeClr val="tx2"/>
                </a:solidFill>
              </a:rPr>
              <a:t> </a:t>
            </a:r>
            <a:r>
              <a:rPr lang="ru-RU" sz="1400" dirty="0" err="1">
                <a:solidFill>
                  <a:schemeClr val="tx2"/>
                </a:solidFill>
              </a:rPr>
              <a:t>joylashtirish</a:t>
            </a:r>
            <a:r>
              <a:rPr lang="ru-RU" sz="1400" dirty="0">
                <a:solidFill>
                  <a:schemeClr val="tx2"/>
                </a:solidFill>
              </a:rPr>
              <a:t>;</a:t>
            </a:r>
          </a:p>
          <a:p>
            <a:pPr lvl="0">
              <a:spcAft>
                <a:spcPts val="1200"/>
              </a:spcAft>
            </a:pPr>
            <a:r>
              <a:rPr lang="en-US" sz="1400" dirty="0">
                <a:solidFill>
                  <a:schemeClr val="tx2"/>
                </a:solidFill>
              </a:rPr>
              <a:t>-</a:t>
            </a:r>
            <a:r>
              <a:rPr lang="ru-RU" sz="1400" dirty="0" err="1">
                <a:solidFill>
                  <a:schemeClr val="tx2"/>
                </a:solidFill>
              </a:rPr>
              <a:t>reklama</a:t>
            </a:r>
            <a:r>
              <a:rPr lang="ru-RU" sz="1400" dirty="0">
                <a:solidFill>
                  <a:schemeClr val="tx2"/>
                </a:solidFill>
              </a:rPr>
              <a:t> </a:t>
            </a:r>
            <a:r>
              <a:rPr lang="ru-RU" sz="1400" dirty="0" err="1">
                <a:solidFill>
                  <a:schemeClr val="tx2"/>
                </a:solidFill>
              </a:rPr>
              <a:t>materiallarida</a:t>
            </a:r>
            <a:r>
              <a:rPr lang="ru-RU" sz="1400" dirty="0">
                <a:solidFill>
                  <a:schemeClr val="tx2"/>
                </a:solidFill>
              </a:rPr>
              <a:t> </a:t>
            </a:r>
            <a:r>
              <a:rPr lang="ru-RU" sz="1400" dirty="0" err="1">
                <a:solidFill>
                  <a:schemeClr val="tx2"/>
                </a:solidFill>
              </a:rPr>
              <a:t>foydalanish</a:t>
            </a:r>
            <a:r>
              <a:rPr lang="ru-RU" sz="1400" dirty="0">
                <a:solidFill>
                  <a:schemeClr val="tx2"/>
                </a:solidFill>
              </a:rPr>
              <a:t>.</a:t>
            </a:r>
          </a:p>
          <a:p>
            <a:pPr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None/>
            </a:pPr>
            <a:endParaRPr lang="ru-RU" sz="1400" dirty="0">
              <a:solidFill>
                <a:schemeClr val="tx2"/>
              </a:solidFill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D73153D3-54A6-5CCF-8ACA-FB8C028542EF}"/>
              </a:ext>
            </a:extLst>
          </p:cNvPr>
          <p:cNvSpPr txBox="1"/>
          <p:nvPr/>
        </p:nvSpPr>
        <p:spPr>
          <a:xfrm>
            <a:off x="558800" y="3349113"/>
            <a:ext cx="8401050" cy="246221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400" b="1" dirty="0" err="1">
                <a:solidFill>
                  <a:schemeClr val="tx2"/>
                </a:solidFill>
              </a:rPr>
              <a:t>QRni</a:t>
            </a:r>
            <a:r>
              <a:rPr lang="ru-RU" sz="1400" b="1" dirty="0">
                <a:solidFill>
                  <a:schemeClr val="tx2"/>
                </a:solidFill>
              </a:rPr>
              <a:t> </a:t>
            </a:r>
            <a:r>
              <a:rPr lang="ru-RU" sz="1400" b="1" dirty="0" err="1">
                <a:solidFill>
                  <a:schemeClr val="tx2"/>
                </a:solidFill>
              </a:rPr>
              <a:t>sinxronizatsiya</a:t>
            </a:r>
            <a:r>
              <a:rPr lang="ru-RU" sz="1400" b="1" dirty="0">
                <a:solidFill>
                  <a:schemeClr val="tx2"/>
                </a:solidFill>
              </a:rPr>
              <a:t> </a:t>
            </a:r>
            <a:r>
              <a:rPr lang="ru-RU" sz="1400" b="1" dirty="0" err="1">
                <a:solidFill>
                  <a:schemeClr val="tx2"/>
                </a:solidFill>
              </a:rPr>
              <a:t>qilish</a:t>
            </a:r>
            <a:br>
              <a:rPr lang="en-US" sz="1400" dirty="0">
                <a:solidFill>
                  <a:schemeClr val="tx2"/>
                </a:solidFill>
              </a:rPr>
            </a:br>
            <a:r>
              <a:rPr lang="ru-RU" sz="1400" dirty="0" err="1">
                <a:solidFill>
                  <a:schemeClr val="tx2"/>
                </a:solidFill>
              </a:rPr>
              <a:t>Agar</a:t>
            </a:r>
            <a:r>
              <a:rPr lang="ru-RU" sz="1400" dirty="0">
                <a:solidFill>
                  <a:schemeClr val="tx2"/>
                </a:solidFill>
              </a:rPr>
              <a:t> </a:t>
            </a:r>
            <a:r>
              <a:rPr lang="ru-RU" sz="1400" dirty="0" err="1">
                <a:solidFill>
                  <a:schemeClr val="tx2"/>
                </a:solidFill>
              </a:rPr>
              <a:t>ro'yxatdan</a:t>
            </a:r>
            <a:r>
              <a:rPr lang="ru-RU" sz="1400" dirty="0">
                <a:solidFill>
                  <a:schemeClr val="tx2"/>
                </a:solidFill>
              </a:rPr>
              <a:t> </a:t>
            </a:r>
            <a:r>
              <a:rPr lang="ru-RU" sz="1400" dirty="0" err="1">
                <a:solidFill>
                  <a:schemeClr val="tx2"/>
                </a:solidFill>
              </a:rPr>
              <a:t>o'tkazilgan</a:t>
            </a:r>
            <a:r>
              <a:rPr lang="ru-RU" sz="1400" dirty="0">
                <a:solidFill>
                  <a:schemeClr val="tx2"/>
                </a:solidFill>
              </a:rPr>
              <a:t> </a:t>
            </a:r>
            <a:r>
              <a:rPr lang="ru-RU" sz="1400" dirty="0" err="1">
                <a:solidFill>
                  <a:schemeClr val="tx2"/>
                </a:solidFill>
              </a:rPr>
              <a:t>statik</a:t>
            </a:r>
            <a:r>
              <a:rPr lang="ru-RU" sz="1400" dirty="0">
                <a:solidFill>
                  <a:schemeClr val="tx2"/>
                </a:solidFill>
              </a:rPr>
              <a:t> QR </a:t>
            </a:r>
            <a:r>
              <a:rPr lang="ru-RU" sz="1400" dirty="0" err="1">
                <a:solidFill>
                  <a:schemeClr val="tx2"/>
                </a:solidFill>
              </a:rPr>
              <a:t>Shaxsiy</a:t>
            </a:r>
            <a:r>
              <a:rPr lang="ru-RU" sz="1400" dirty="0">
                <a:solidFill>
                  <a:schemeClr val="tx2"/>
                </a:solidFill>
              </a:rPr>
              <a:t> </a:t>
            </a:r>
            <a:r>
              <a:rPr lang="ru-RU" sz="1400" dirty="0" err="1">
                <a:solidFill>
                  <a:schemeClr val="tx2"/>
                </a:solidFill>
              </a:rPr>
              <a:t>kabinetda</a:t>
            </a:r>
            <a:r>
              <a:rPr lang="ru-RU" sz="1400" dirty="0">
                <a:solidFill>
                  <a:schemeClr val="tx2"/>
                </a:solidFill>
              </a:rPr>
              <a:t> </a:t>
            </a:r>
            <a:r>
              <a:rPr lang="ru-RU" sz="1400" dirty="0" err="1">
                <a:solidFill>
                  <a:schemeClr val="tx2"/>
                </a:solidFill>
              </a:rPr>
              <a:t>ko'rinmasa</a:t>
            </a:r>
            <a:r>
              <a:rPr lang="ru-RU" sz="1400" dirty="0">
                <a:solidFill>
                  <a:schemeClr val="tx2"/>
                </a:solidFill>
              </a:rPr>
              <a:t>, </a:t>
            </a:r>
            <a:r>
              <a:rPr lang="ru-RU" sz="1400" dirty="0" err="1">
                <a:solidFill>
                  <a:schemeClr val="tx2"/>
                </a:solidFill>
              </a:rPr>
              <a:t>sinxronizatsiya</a:t>
            </a:r>
            <a:r>
              <a:rPr lang="ru-RU" sz="1400" dirty="0">
                <a:solidFill>
                  <a:schemeClr val="tx2"/>
                </a:solidFill>
              </a:rPr>
              <a:t> </a:t>
            </a:r>
            <a:r>
              <a:rPr lang="ru-RU" sz="1400" dirty="0" err="1">
                <a:solidFill>
                  <a:schemeClr val="tx2"/>
                </a:solidFill>
              </a:rPr>
              <a:t>funksiyasidan</a:t>
            </a:r>
            <a:r>
              <a:rPr lang="ru-RU" sz="1400" dirty="0">
                <a:solidFill>
                  <a:schemeClr val="tx2"/>
                </a:solidFill>
              </a:rPr>
              <a:t> </a:t>
            </a:r>
            <a:r>
              <a:rPr lang="ru-RU" sz="1400" dirty="0" err="1">
                <a:solidFill>
                  <a:schemeClr val="tx2"/>
                </a:solidFill>
              </a:rPr>
              <a:t>foydalaning</a:t>
            </a:r>
            <a:r>
              <a:rPr lang="ru-RU" sz="1400" dirty="0">
                <a:solidFill>
                  <a:schemeClr val="tx2"/>
                </a:solidFill>
              </a:rPr>
              <a:t>.</a:t>
            </a:r>
            <a:br>
              <a:rPr lang="en-US" sz="1400" dirty="0">
                <a:solidFill>
                  <a:schemeClr val="tx2"/>
                </a:solidFill>
              </a:rPr>
            </a:br>
            <a:br>
              <a:rPr lang="en-US" sz="1400" dirty="0">
                <a:solidFill>
                  <a:schemeClr val="tx2"/>
                </a:solidFill>
              </a:rPr>
            </a:br>
            <a:r>
              <a:rPr lang="ru-RU" sz="1400" b="1" dirty="0" err="1">
                <a:solidFill>
                  <a:schemeClr val="tx2"/>
                </a:solidFill>
              </a:rPr>
              <a:t>Sinxronizatsiyani</a:t>
            </a:r>
            <a:r>
              <a:rPr lang="ru-RU" sz="1400" b="1" dirty="0">
                <a:solidFill>
                  <a:schemeClr val="tx2"/>
                </a:solidFill>
              </a:rPr>
              <a:t> </a:t>
            </a:r>
            <a:r>
              <a:rPr lang="ru-RU" sz="1400" b="1" dirty="0" err="1">
                <a:solidFill>
                  <a:schemeClr val="tx2"/>
                </a:solidFill>
              </a:rPr>
              <a:t>qanday</a:t>
            </a:r>
            <a:r>
              <a:rPr lang="ru-RU" sz="1400" b="1" dirty="0">
                <a:solidFill>
                  <a:schemeClr val="tx2"/>
                </a:solidFill>
              </a:rPr>
              <a:t> </a:t>
            </a:r>
            <a:r>
              <a:rPr lang="ru-RU" sz="1400" b="1" dirty="0" err="1">
                <a:solidFill>
                  <a:schemeClr val="tx2"/>
                </a:solidFill>
              </a:rPr>
              <a:t>bajarish</a:t>
            </a:r>
            <a:r>
              <a:rPr lang="ru-RU" sz="1400" b="1" dirty="0">
                <a:solidFill>
                  <a:schemeClr val="tx2"/>
                </a:solidFill>
              </a:rPr>
              <a:t> </a:t>
            </a:r>
            <a:r>
              <a:rPr lang="ru-RU" sz="1400" b="1" dirty="0" err="1">
                <a:solidFill>
                  <a:schemeClr val="tx2"/>
                </a:solidFill>
              </a:rPr>
              <a:t>kerak</a:t>
            </a:r>
            <a:br>
              <a:rPr lang="en-US" sz="1400" dirty="0">
                <a:solidFill>
                  <a:schemeClr val="tx2"/>
                </a:solidFill>
              </a:rPr>
            </a:br>
            <a:r>
              <a:rPr lang="en-US" sz="1400" dirty="0">
                <a:solidFill>
                  <a:schemeClr val="tx2"/>
                </a:solidFill>
              </a:rPr>
              <a:t>1.</a:t>
            </a:r>
            <a:r>
              <a:rPr lang="ru-RU" sz="1400" b="1" dirty="0">
                <a:solidFill>
                  <a:schemeClr val="tx2"/>
                </a:solidFill>
              </a:rPr>
              <a:t>«QR </a:t>
            </a:r>
            <a:r>
              <a:rPr lang="ru-RU" sz="1400" b="1" dirty="0" err="1">
                <a:solidFill>
                  <a:schemeClr val="tx2"/>
                </a:solidFill>
              </a:rPr>
              <a:t>boshqaruvi</a:t>
            </a:r>
            <a:r>
              <a:rPr lang="ru-RU" sz="1400" b="1" dirty="0">
                <a:solidFill>
                  <a:schemeClr val="tx2"/>
                </a:solidFill>
              </a:rPr>
              <a:t>» </a:t>
            </a:r>
            <a:r>
              <a:rPr lang="ru-RU" sz="1400" dirty="0" err="1">
                <a:solidFill>
                  <a:schemeClr val="tx2"/>
                </a:solidFill>
              </a:rPr>
              <a:t>bo'limini</a:t>
            </a:r>
            <a:r>
              <a:rPr lang="ru-RU" sz="1400" dirty="0">
                <a:solidFill>
                  <a:schemeClr val="tx2"/>
                </a:solidFill>
              </a:rPr>
              <a:t> </a:t>
            </a:r>
            <a:r>
              <a:rPr lang="ru-RU" sz="1400" dirty="0" err="1">
                <a:solidFill>
                  <a:schemeClr val="tx2"/>
                </a:solidFill>
              </a:rPr>
              <a:t>oching</a:t>
            </a:r>
            <a:r>
              <a:rPr lang="ru-RU" sz="1400" dirty="0">
                <a:solidFill>
                  <a:schemeClr val="tx2"/>
                </a:solidFill>
              </a:rPr>
              <a:t>.</a:t>
            </a:r>
          </a:p>
          <a:p>
            <a:r>
              <a:rPr lang="en-US" sz="1400" dirty="0">
                <a:solidFill>
                  <a:schemeClr val="tx2"/>
                </a:solidFill>
              </a:rPr>
              <a:t>2.</a:t>
            </a:r>
            <a:r>
              <a:rPr lang="ru-RU" sz="1400" b="1" dirty="0">
                <a:solidFill>
                  <a:schemeClr val="tx2"/>
                </a:solidFill>
              </a:rPr>
              <a:t>«</a:t>
            </a:r>
            <a:r>
              <a:rPr lang="ru-RU" sz="1400" b="1" dirty="0" err="1">
                <a:solidFill>
                  <a:schemeClr val="tx2"/>
                </a:solidFill>
              </a:rPr>
              <a:t>QRni</a:t>
            </a:r>
            <a:r>
              <a:rPr lang="ru-RU" sz="1400" b="1" dirty="0">
                <a:solidFill>
                  <a:schemeClr val="tx2"/>
                </a:solidFill>
              </a:rPr>
              <a:t> </a:t>
            </a:r>
            <a:r>
              <a:rPr lang="ru-RU" sz="1400" b="1" dirty="0" err="1">
                <a:solidFill>
                  <a:schemeClr val="tx2"/>
                </a:solidFill>
              </a:rPr>
              <a:t>sinxronizatsiya</a:t>
            </a:r>
            <a:r>
              <a:rPr lang="ru-RU" sz="1400" b="1" dirty="0">
                <a:solidFill>
                  <a:schemeClr val="tx2"/>
                </a:solidFill>
              </a:rPr>
              <a:t> </a:t>
            </a:r>
            <a:r>
              <a:rPr lang="ru-RU" sz="1400" b="1" dirty="0" err="1">
                <a:solidFill>
                  <a:schemeClr val="tx2"/>
                </a:solidFill>
              </a:rPr>
              <a:t>qilish</a:t>
            </a:r>
            <a:r>
              <a:rPr lang="ru-RU" sz="1400" b="1" dirty="0">
                <a:solidFill>
                  <a:schemeClr val="tx2"/>
                </a:solidFill>
              </a:rPr>
              <a:t>» </a:t>
            </a:r>
            <a:r>
              <a:rPr lang="ru-RU" sz="1400" dirty="0" err="1">
                <a:solidFill>
                  <a:schemeClr val="tx2"/>
                </a:solidFill>
              </a:rPr>
              <a:t>tugmasini</a:t>
            </a:r>
            <a:r>
              <a:rPr lang="ru-RU" sz="1400" dirty="0">
                <a:solidFill>
                  <a:schemeClr val="tx2"/>
                </a:solidFill>
              </a:rPr>
              <a:t> </a:t>
            </a:r>
            <a:r>
              <a:rPr lang="ru-RU" sz="1400" dirty="0" err="1">
                <a:solidFill>
                  <a:schemeClr val="tx2"/>
                </a:solidFill>
              </a:rPr>
              <a:t>bosing</a:t>
            </a:r>
            <a:r>
              <a:rPr lang="ru-RU" sz="1400" dirty="0">
                <a:solidFill>
                  <a:schemeClr val="tx2"/>
                </a:solidFill>
              </a:rPr>
              <a:t>.</a:t>
            </a:r>
            <a:br>
              <a:rPr lang="en-US" sz="1400" dirty="0">
                <a:solidFill>
                  <a:schemeClr val="tx2"/>
                </a:solidFill>
              </a:rPr>
            </a:br>
            <a:r>
              <a:rPr lang="ru-RU" sz="1400" dirty="0" err="1">
                <a:solidFill>
                  <a:schemeClr val="tx2"/>
                </a:solidFill>
              </a:rPr>
              <a:t>Sinxronizatsiya</a:t>
            </a:r>
            <a:r>
              <a:rPr lang="ru-RU" sz="1400" dirty="0">
                <a:solidFill>
                  <a:schemeClr val="tx2"/>
                </a:solidFill>
              </a:rPr>
              <a:t> </a:t>
            </a:r>
            <a:r>
              <a:rPr lang="ru-RU" sz="1400" dirty="0" err="1">
                <a:solidFill>
                  <a:schemeClr val="tx2"/>
                </a:solidFill>
              </a:rPr>
              <a:t>tugagandan</a:t>
            </a:r>
            <a:r>
              <a:rPr lang="ru-RU" sz="1400" dirty="0">
                <a:solidFill>
                  <a:schemeClr val="tx2"/>
                </a:solidFill>
              </a:rPr>
              <a:t> </a:t>
            </a:r>
            <a:r>
              <a:rPr lang="ru-RU" sz="1400" dirty="0" err="1">
                <a:solidFill>
                  <a:schemeClr val="tx2"/>
                </a:solidFill>
              </a:rPr>
              <a:t>so'ng</a:t>
            </a:r>
            <a:r>
              <a:rPr lang="ru-RU" sz="1400" dirty="0">
                <a:solidFill>
                  <a:schemeClr val="tx2"/>
                </a:solidFill>
              </a:rPr>
              <a:t> </a:t>
            </a:r>
            <a:r>
              <a:rPr lang="ru-RU" sz="1400" dirty="0" err="1">
                <a:solidFill>
                  <a:schemeClr val="tx2"/>
                </a:solidFill>
              </a:rPr>
              <a:t>ko'rinmayotgan</a:t>
            </a:r>
            <a:r>
              <a:rPr lang="ru-RU" sz="1400" dirty="0">
                <a:solidFill>
                  <a:schemeClr val="tx2"/>
                </a:solidFill>
              </a:rPr>
              <a:t> </a:t>
            </a:r>
            <a:r>
              <a:rPr lang="ru-RU" sz="1400" dirty="0" err="1">
                <a:solidFill>
                  <a:schemeClr val="tx2"/>
                </a:solidFill>
              </a:rPr>
              <a:t>statik</a:t>
            </a:r>
            <a:r>
              <a:rPr lang="ru-RU" sz="1400" dirty="0">
                <a:solidFill>
                  <a:schemeClr val="tx2"/>
                </a:solidFill>
              </a:rPr>
              <a:t> </a:t>
            </a:r>
            <a:r>
              <a:rPr lang="ru-RU" sz="1400" dirty="0" err="1">
                <a:solidFill>
                  <a:schemeClr val="tx2"/>
                </a:solidFill>
              </a:rPr>
              <a:t>QRlar</a:t>
            </a:r>
            <a:r>
              <a:rPr lang="ru-RU" sz="1400" dirty="0">
                <a:solidFill>
                  <a:schemeClr val="tx2"/>
                </a:solidFill>
              </a:rPr>
              <a:t> </a:t>
            </a:r>
            <a:r>
              <a:rPr lang="ru-RU" sz="1400" dirty="0" err="1">
                <a:solidFill>
                  <a:schemeClr val="tx2"/>
                </a:solidFill>
              </a:rPr>
              <a:t>ro'yxatda</a:t>
            </a:r>
            <a:r>
              <a:rPr lang="ru-RU" sz="1400" dirty="0">
                <a:solidFill>
                  <a:schemeClr val="tx2"/>
                </a:solidFill>
              </a:rPr>
              <a:t> </a:t>
            </a:r>
            <a:r>
              <a:rPr lang="ru-RU" sz="1400" dirty="0" err="1">
                <a:solidFill>
                  <a:schemeClr val="tx2"/>
                </a:solidFill>
              </a:rPr>
              <a:t>avtomatik</a:t>
            </a:r>
            <a:r>
              <a:rPr lang="ru-RU" sz="1400" dirty="0">
                <a:solidFill>
                  <a:schemeClr val="tx2"/>
                </a:solidFill>
              </a:rPr>
              <a:t> </a:t>
            </a:r>
            <a:r>
              <a:rPr lang="ru-RU" sz="1400" dirty="0" err="1">
                <a:solidFill>
                  <a:schemeClr val="tx2"/>
                </a:solidFill>
              </a:rPr>
              <a:t>paydo</a:t>
            </a:r>
            <a:r>
              <a:rPr lang="ru-RU" sz="1400" dirty="0">
                <a:solidFill>
                  <a:schemeClr val="tx2"/>
                </a:solidFill>
              </a:rPr>
              <a:t> </a:t>
            </a:r>
            <a:r>
              <a:rPr lang="ru-RU" sz="1400" dirty="0" err="1">
                <a:solidFill>
                  <a:schemeClr val="tx2"/>
                </a:solidFill>
              </a:rPr>
              <a:t>bo'ladi</a:t>
            </a:r>
            <a:r>
              <a:rPr lang="ru-RU" sz="1400" dirty="0">
                <a:solidFill>
                  <a:schemeClr val="tx2"/>
                </a:solidFill>
              </a:rPr>
              <a:t>.</a:t>
            </a:r>
            <a:br>
              <a:rPr lang="en-US" sz="1400" dirty="0">
                <a:solidFill>
                  <a:schemeClr val="tx2"/>
                </a:solidFill>
              </a:rPr>
            </a:br>
            <a:br>
              <a:rPr lang="en-US" sz="1400" dirty="0">
                <a:solidFill>
                  <a:schemeClr val="tx2"/>
                </a:solidFill>
              </a:rPr>
            </a:br>
            <a:r>
              <a:rPr lang="ru-RU" sz="1400" b="1" dirty="0" err="1">
                <a:solidFill>
                  <a:schemeClr val="tx2"/>
                </a:solidFill>
              </a:rPr>
              <a:t>Muhim</a:t>
            </a:r>
            <a:endParaRPr lang="ru-RU" sz="1400" b="1" dirty="0">
              <a:solidFill>
                <a:schemeClr val="tx2"/>
              </a:solidFill>
            </a:endParaRPr>
          </a:p>
          <a:p>
            <a:r>
              <a:rPr lang="ru-RU" sz="1400" dirty="0" err="1">
                <a:solidFill>
                  <a:schemeClr val="tx2"/>
                </a:solidFill>
              </a:rPr>
              <a:t>Sinxronizatsiya</a:t>
            </a:r>
            <a:r>
              <a:rPr lang="ru-RU" sz="1400" dirty="0">
                <a:solidFill>
                  <a:schemeClr val="tx2"/>
                </a:solidFill>
              </a:rPr>
              <a:t> </a:t>
            </a:r>
            <a:r>
              <a:rPr lang="ru-RU" sz="1400" dirty="0" err="1">
                <a:solidFill>
                  <a:schemeClr val="tx2"/>
                </a:solidFill>
              </a:rPr>
              <a:t>faqat</a:t>
            </a:r>
            <a:r>
              <a:rPr lang="ru-RU" sz="1400" dirty="0">
                <a:solidFill>
                  <a:schemeClr val="tx2"/>
                </a:solidFill>
              </a:rPr>
              <a:t> </a:t>
            </a:r>
            <a:r>
              <a:rPr lang="ru-RU" sz="1400" dirty="0" err="1">
                <a:solidFill>
                  <a:schemeClr val="tx2"/>
                </a:solidFill>
              </a:rPr>
              <a:t>statik</a:t>
            </a:r>
            <a:r>
              <a:rPr lang="ru-RU" sz="1400" dirty="0">
                <a:solidFill>
                  <a:schemeClr val="tx2"/>
                </a:solidFill>
              </a:rPr>
              <a:t> </a:t>
            </a:r>
            <a:r>
              <a:rPr lang="ru-RU" sz="1400" dirty="0" err="1">
                <a:solidFill>
                  <a:schemeClr val="tx2"/>
                </a:solidFill>
              </a:rPr>
              <a:t>QRlar</a:t>
            </a:r>
            <a:r>
              <a:rPr lang="ru-RU" sz="1400" dirty="0">
                <a:solidFill>
                  <a:schemeClr val="tx2"/>
                </a:solidFill>
              </a:rPr>
              <a:t> </a:t>
            </a:r>
            <a:r>
              <a:rPr lang="ru-RU" sz="1400" dirty="0" err="1">
                <a:solidFill>
                  <a:schemeClr val="tx2"/>
                </a:solidFill>
              </a:rPr>
              <a:t>uchun</a:t>
            </a:r>
            <a:r>
              <a:rPr lang="ru-RU" sz="1400" dirty="0">
                <a:solidFill>
                  <a:schemeClr val="tx2"/>
                </a:solidFill>
              </a:rPr>
              <a:t> </a:t>
            </a:r>
            <a:r>
              <a:rPr lang="ru-RU" sz="1400" dirty="0" err="1">
                <a:solidFill>
                  <a:schemeClr val="tx2"/>
                </a:solidFill>
              </a:rPr>
              <a:t>bajariladi</a:t>
            </a:r>
            <a:endParaRPr lang="ru-RU" sz="1400" dirty="0">
              <a:solidFill>
                <a:schemeClr val="tx2"/>
              </a:solidFill>
            </a:endParaRPr>
          </a:p>
        </p:txBody>
      </p:sp>
      <p:pic>
        <p:nvPicPr>
          <p:cNvPr id="25" name="Picture 2">
            <a:extLst>
              <a:ext uri="{FF2B5EF4-FFF2-40B4-BE49-F238E27FC236}">
                <a16:creationId xmlns:a16="http://schemas.microsoft.com/office/drawing/2014/main" id="{5421DDFA-4514-6247-7FBE-95E867ECCF7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9875994" y="5378450"/>
            <a:ext cx="2116454" cy="1860706"/>
          </a:xfrm>
          <a:custGeom>
            <a:avLst/>
            <a:gdLst/>
            <a:ahLst/>
            <a:cxnLst/>
            <a:rect l="l" t="t" r="r" b="b"/>
            <a:pathLst>
              <a:path w="4777381" h="5643794">
                <a:moveTo>
                  <a:pt x="143704" y="0"/>
                </a:moveTo>
                <a:lnTo>
                  <a:pt x="4633677" y="0"/>
                </a:lnTo>
                <a:cubicBezTo>
                  <a:pt x="4713043" y="0"/>
                  <a:pt x="4777381" y="64338"/>
                  <a:pt x="4777381" y="143704"/>
                </a:cubicBezTo>
                <a:lnTo>
                  <a:pt x="4777381" y="5500090"/>
                </a:lnTo>
                <a:cubicBezTo>
                  <a:pt x="4777381" y="5579456"/>
                  <a:pt x="4713043" y="5643794"/>
                  <a:pt x="4633677" y="5643794"/>
                </a:cubicBezTo>
                <a:lnTo>
                  <a:pt x="143704" y="5643794"/>
                </a:lnTo>
                <a:cubicBezTo>
                  <a:pt x="64338" y="5643794"/>
                  <a:pt x="0" y="5579456"/>
                  <a:pt x="0" y="5500090"/>
                </a:cubicBezTo>
                <a:lnTo>
                  <a:pt x="0" y="143704"/>
                </a:lnTo>
                <a:cubicBezTo>
                  <a:pt x="0" y="64338"/>
                  <a:pt x="64338" y="0"/>
                  <a:pt x="143704" y="0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4555009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31933B0-333B-2675-2A9C-F0216B324E3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4A69125D-2C92-BFE0-1622-F2A76BA4CA7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7999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EA28FFD5-9499-1D52-C9A1-AB3B292832EF}"/>
              </a:ext>
            </a:extLst>
          </p:cNvPr>
          <p:cNvSpPr txBox="1"/>
          <p:nvPr/>
        </p:nvSpPr>
        <p:spPr>
          <a:xfrm>
            <a:off x="441324" y="242724"/>
            <a:ext cx="10169525" cy="92961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Bef>
                <a:spcPts val="2400"/>
              </a:spcBef>
              <a:spcAft>
                <a:spcPts val="600"/>
              </a:spcAft>
              <a:buNone/>
            </a:pPr>
            <a:r>
              <a:rPr lang="ru-RU" sz="2000" b="1" dirty="0">
                <a:solidFill>
                  <a:schemeClr val="tx2"/>
                </a:solidFill>
              </a:rPr>
              <a:t>API </a:t>
            </a:r>
            <a:r>
              <a:rPr lang="ru-RU" sz="2000" b="1" dirty="0" err="1">
                <a:solidFill>
                  <a:schemeClr val="tx2"/>
                </a:solidFill>
              </a:rPr>
              <a:t>yaratish</a:t>
            </a:r>
            <a:r>
              <a:rPr lang="ru-RU" sz="2000" b="1" dirty="0">
                <a:solidFill>
                  <a:schemeClr val="tx2"/>
                </a:solidFill>
              </a:rPr>
              <a:t> </a:t>
            </a:r>
            <a:r>
              <a:rPr lang="ru-RU" sz="2000" b="1" dirty="0" err="1">
                <a:solidFill>
                  <a:schemeClr val="tx2"/>
                </a:solidFill>
              </a:rPr>
              <a:t>va</a:t>
            </a:r>
            <a:r>
              <a:rPr lang="ru-RU" sz="2000" b="1" dirty="0">
                <a:solidFill>
                  <a:schemeClr val="tx2"/>
                </a:solidFill>
              </a:rPr>
              <a:t> </a:t>
            </a:r>
            <a:r>
              <a:rPr lang="ru-RU" sz="2000" b="1" dirty="0" err="1">
                <a:solidFill>
                  <a:schemeClr val="tx2"/>
                </a:solidFill>
              </a:rPr>
              <a:t>boshqarish</a:t>
            </a:r>
            <a:br>
              <a:rPr lang="en-US" sz="1400" dirty="0">
                <a:solidFill>
                  <a:schemeClr val="tx2"/>
                </a:solidFill>
              </a:rPr>
            </a:br>
            <a:r>
              <a:rPr lang="ru-RU" sz="1400" dirty="0">
                <a:solidFill>
                  <a:schemeClr val="tx2"/>
                </a:solidFill>
              </a:rPr>
              <a:t>API-</a:t>
            </a:r>
            <a:r>
              <a:rPr lang="ru-RU" sz="1400" dirty="0" err="1">
                <a:solidFill>
                  <a:schemeClr val="tx2"/>
                </a:solidFill>
              </a:rPr>
              <a:t>kalit</a:t>
            </a:r>
            <a:r>
              <a:rPr lang="ru-RU" sz="1400" dirty="0">
                <a:solidFill>
                  <a:schemeClr val="tx2"/>
                </a:solidFill>
              </a:rPr>
              <a:t> </a:t>
            </a:r>
            <a:r>
              <a:rPr lang="ru-RU" sz="1400" dirty="0" err="1">
                <a:solidFill>
                  <a:schemeClr val="tx2"/>
                </a:solidFill>
              </a:rPr>
              <a:t>kassa</a:t>
            </a:r>
            <a:r>
              <a:rPr lang="ru-RU" sz="1400" dirty="0">
                <a:solidFill>
                  <a:schemeClr val="tx2"/>
                </a:solidFill>
              </a:rPr>
              <a:t> </a:t>
            </a:r>
            <a:r>
              <a:rPr lang="ru-RU" sz="1400" dirty="0" err="1">
                <a:solidFill>
                  <a:schemeClr val="tx2"/>
                </a:solidFill>
              </a:rPr>
              <a:t>dasturiy</a:t>
            </a:r>
            <a:r>
              <a:rPr lang="ru-RU" sz="1400" dirty="0">
                <a:solidFill>
                  <a:schemeClr val="tx2"/>
                </a:solidFill>
              </a:rPr>
              <a:t> </a:t>
            </a:r>
            <a:r>
              <a:rPr lang="ru-RU" sz="1400" dirty="0" err="1">
                <a:solidFill>
                  <a:schemeClr val="tx2"/>
                </a:solidFill>
              </a:rPr>
              <a:t>ta'minotini</a:t>
            </a:r>
            <a:r>
              <a:rPr lang="ru-RU" sz="1400" dirty="0">
                <a:solidFill>
                  <a:schemeClr val="tx2"/>
                </a:solidFill>
              </a:rPr>
              <a:t> </a:t>
            </a:r>
            <a:r>
              <a:rPr lang="ru-RU" sz="1400" dirty="0" err="1">
                <a:solidFill>
                  <a:schemeClr val="tx2"/>
                </a:solidFill>
              </a:rPr>
              <a:t>UzQRga</a:t>
            </a:r>
            <a:r>
              <a:rPr lang="ru-RU" sz="1400" dirty="0">
                <a:solidFill>
                  <a:schemeClr val="tx2"/>
                </a:solidFill>
              </a:rPr>
              <a:t> </a:t>
            </a:r>
            <a:r>
              <a:rPr lang="ru-RU" sz="1400" dirty="0" err="1">
                <a:solidFill>
                  <a:schemeClr val="tx2"/>
                </a:solidFill>
              </a:rPr>
              <a:t>ulash</a:t>
            </a:r>
            <a:r>
              <a:rPr lang="ru-RU" sz="1400" dirty="0">
                <a:solidFill>
                  <a:schemeClr val="tx2"/>
                </a:solidFill>
              </a:rPr>
              <a:t> </a:t>
            </a:r>
            <a:r>
              <a:rPr lang="ru-RU" sz="1400" dirty="0" err="1">
                <a:solidFill>
                  <a:schemeClr val="tx2"/>
                </a:solidFill>
              </a:rPr>
              <a:t>uchun</a:t>
            </a:r>
            <a:r>
              <a:rPr lang="ru-RU" sz="1400" dirty="0">
                <a:solidFill>
                  <a:schemeClr val="tx2"/>
                </a:solidFill>
              </a:rPr>
              <a:t> </a:t>
            </a:r>
            <a:r>
              <a:rPr lang="ru-RU" sz="1400" dirty="0" err="1">
                <a:solidFill>
                  <a:schemeClr val="tx2"/>
                </a:solidFill>
              </a:rPr>
              <a:t>ishlatiladi</a:t>
            </a:r>
            <a:r>
              <a:rPr lang="ru-RU" sz="1400" dirty="0">
                <a:solidFill>
                  <a:schemeClr val="tx2"/>
                </a:solidFill>
              </a:rPr>
              <a:t>.</a:t>
            </a:r>
            <a:br>
              <a:rPr lang="en-US" sz="1400" dirty="0">
                <a:solidFill>
                  <a:schemeClr val="tx2"/>
                </a:solidFill>
              </a:rPr>
            </a:br>
            <a:r>
              <a:rPr lang="ru-RU" sz="1400" dirty="0">
                <a:solidFill>
                  <a:schemeClr val="tx2"/>
                </a:solidFill>
              </a:rPr>
              <a:t>API </a:t>
            </a:r>
            <a:r>
              <a:rPr lang="ru-RU" sz="1400" dirty="0" err="1">
                <a:solidFill>
                  <a:schemeClr val="tx2"/>
                </a:solidFill>
              </a:rPr>
              <a:t>faqat</a:t>
            </a:r>
            <a:r>
              <a:rPr lang="ru-RU" sz="1400" dirty="0">
                <a:solidFill>
                  <a:schemeClr val="tx2"/>
                </a:solidFill>
              </a:rPr>
              <a:t> </a:t>
            </a:r>
            <a:r>
              <a:rPr lang="ru-RU" sz="1400" dirty="0" err="1">
                <a:solidFill>
                  <a:schemeClr val="tx2"/>
                </a:solidFill>
              </a:rPr>
              <a:t>dinamik</a:t>
            </a:r>
            <a:r>
              <a:rPr lang="ru-RU" sz="1400" dirty="0">
                <a:solidFill>
                  <a:schemeClr val="tx2"/>
                </a:solidFill>
              </a:rPr>
              <a:t> </a:t>
            </a:r>
            <a:r>
              <a:rPr lang="ru-RU" sz="1400" dirty="0" err="1">
                <a:solidFill>
                  <a:schemeClr val="tx2"/>
                </a:solidFill>
              </a:rPr>
              <a:t>QRlar</a:t>
            </a:r>
            <a:r>
              <a:rPr lang="ru-RU" sz="1400" dirty="0">
                <a:solidFill>
                  <a:schemeClr val="tx2"/>
                </a:solidFill>
              </a:rPr>
              <a:t> </a:t>
            </a:r>
            <a:r>
              <a:rPr lang="ru-RU" sz="1400" dirty="0" err="1">
                <a:solidFill>
                  <a:schemeClr val="tx2"/>
                </a:solidFill>
              </a:rPr>
              <a:t>uchun</a:t>
            </a:r>
            <a:r>
              <a:rPr lang="ru-RU" sz="1400" dirty="0">
                <a:solidFill>
                  <a:schemeClr val="tx2"/>
                </a:solidFill>
              </a:rPr>
              <a:t> </a:t>
            </a:r>
            <a:r>
              <a:rPr lang="ru-RU" sz="1400" dirty="0" err="1">
                <a:solidFill>
                  <a:schemeClr val="tx2"/>
                </a:solidFill>
              </a:rPr>
              <a:t>yaratiladi</a:t>
            </a:r>
            <a:r>
              <a:rPr lang="ru-RU" sz="1400" dirty="0">
                <a:solidFill>
                  <a:schemeClr val="tx2"/>
                </a:solidFill>
              </a:rPr>
              <a:t>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1221DAD-B6DA-439E-882C-B7B717F3947A}"/>
              </a:ext>
            </a:extLst>
          </p:cNvPr>
          <p:cNvSpPr txBox="1"/>
          <p:nvPr/>
        </p:nvSpPr>
        <p:spPr>
          <a:xfrm>
            <a:off x="441324" y="3956051"/>
            <a:ext cx="4156076" cy="20027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Bef>
                <a:spcPts val="1800"/>
              </a:spcBef>
              <a:spcAft>
                <a:spcPts val="400"/>
              </a:spcAft>
              <a:buNone/>
            </a:pPr>
            <a:r>
              <a:rPr lang="ru-RU" sz="1400" b="1" dirty="0">
                <a:solidFill>
                  <a:schemeClr val="tx2"/>
                </a:solidFill>
              </a:rPr>
              <a:t>API </a:t>
            </a:r>
            <a:r>
              <a:rPr lang="ru-RU" sz="1400" b="1" dirty="0" err="1">
                <a:solidFill>
                  <a:schemeClr val="tx2"/>
                </a:solidFill>
              </a:rPr>
              <a:t>yaratish</a:t>
            </a:r>
            <a:endParaRPr lang="ru-RU" sz="1400" b="1" dirty="0">
              <a:solidFill>
                <a:schemeClr val="tx2"/>
              </a:solidFill>
            </a:endParaRPr>
          </a:p>
          <a:p>
            <a:pPr>
              <a:lnSpc>
                <a:spcPct val="115000"/>
              </a:lnSpc>
              <a:spcBef>
                <a:spcPts val="1400"/>
              </a:spcBef>
              <a:spcAft>
                <a:spcPts val="400"/>
              </a:spcAft>
              <a:buNone/>
            </a:pPr>
            <a:r>
              <a:rPr lang="ru-RU" sz="1400" b="1" dirty="0" err="1">
                <a:solidFill>
                  <a:schemeClr val="tx2"/>
                </a:solidFill>
              </a:rPr>
              <a:t>APIni</a:t>
            </a:r>
            <a:r>
              <a:rPr lang="ru-RU" sz="1400" b="1" dirty="0">
                <a:solidFill>
                  <a:schemeClr val="tx2"/>
                </a:solidFill>
              </a:rPr>
              <a:t> </a:t>
            </a:r>
            <a:r>
              <a:rPr lang="ru-RU" sz="1400" b="1" dirty="0" err="1">
                <a:solidFill>
                  <a:schemeClr val="tx2"/>
                </a:solidFill>
              </a:rPr>
              <a:t>qanday</a:t>
            </a:r>
            <a:r>
              <a:rPr lang="ru-RU" sz="1400" b="1" dirty="0">
                <a:solidFill>
                  <a:schemeClr val="tx2"/>
                </a:solidFill>
              </a:rPr>
              <a:t> </a:t>
            </a:r>
            <a:r>
              <a:rPr lang="ru-RU" sz="1400" b="1" dirty="0" err="1">
                <a:solidFill>
                  <a:schemeClr val="tx2"/>
                </a:solidFill>
              </a:rPr>
              <a:t>yaratish</a:t>
            </a:r>
            <a:r>
              <a:rPr lang="ru-RU" sz="1400" b="1" dirty="0">
                <a:solidFill>
                  <a:schemeClr val="tx2"/>
                </a:solidFill>
              </a:rPr>
              <a:t> </a:t>
            </a:r>
            <a:r>
              <a:rPr lang="ru-RU" sz="1400" b="1" dirty="0" err="1">
                <a:solidFill>
                  <a:schemeClr val="tx2"/>
                </a:solidFill>
              </a:rPr>
              <a:t>kerak</a:t>
            </a:r>
            <a:endParaRPr lang="ru-RU" sz="1400" b="1" dirty="0">
              <a:solidFill>
                <a:schemeClr val="tx2"/>
              </a:solidFill>
            </a:endParaRPr>
          </a:p>
          <a:p>
            <a:pPr marL="342900" lvl="0" indent="-342900">
              <a:lnSpc>
                <a:spcPct val="115000"/>
              </a:lnSpc>
              <a:spcBef>
                <a:spcPts val="1200"/>
              </a:spcBef>
              <a:buFont typeface="+mj-lt"/>
              <a:buAutoNum type="arabicPeriod"/>
            </a:pPr>
            <a:r>
              <a:rPr lang="ru-RU" sz="1400" b="1" dirty="0">
                <a:solidFill>
                  <a:schemeClr val="tx2"/>
                </a:solidFill>
              </a:rPr>
              <a:t>«</a:t>
            </a:r>
            <a:r>
              <a:rPr lang="ru-RU" sz="1400" b="1" dirty="0" err="1">
                <a:solidFill>
                  <a:schemeClr val="tx2"/>
                </a:solidFill>
              </a:rPr>
              <a:t>Yangi</a:t>
            </a:r>
            <a:r>
              <a:rPr lang="ru-RU" sz="1400" b="1" dirty="0">
                <a:solidFill>
                  <a:schemeClr val="tx2"/>
                </a:solidFill>
              </a:rPr>
              <a:t> API» </a:t>
            </a:r>
            <a:r>
              <a:rPr lang="ru-RU" sz="1400" dirty="0" err="1">
                <a:solidFill>
                  <a:schemeClr val="tx2"/>
                </a:solidFill>
              </a:rPr>
              <a:t>tugmasini</a:t>
            </a:r>
            <a:r>
              <a:rPr lang="ru-RU" sz="1400" dirty="0">
                <a:solidFill>
                  <a:schemeClr val="tx2"/>
                </a:solidFill>
              </a:rPr>
              <a:t> </a:t>
            </a:r>
            <a:r>
              <a:rPr lang="ru-RU" sz="1400" dirty="0" err="1">
                <a:solidFill>
                  <a:schemeClr val="tx2"/>
                </a:solidFill>
              </a:rPr>
              <a:t>bosing</a:t>
            </a:r>
            <a:r>
              <a:rPr lang="ru-RU" sz="1400" dirty="0">
                <a:solidFill>
                  <a:schemeClr val="tx2"/>
                </a:solidFill>
              </a:rPr>
              <a:t>.</a:t>
            </a:r>
          </a:p>
          <a:p>
            <a:pPr marL="342900" lvl="0" indent="-342900">
              <a:lnSpc>
                <a:spcPct val="115000"/>
              </a:lnSpc>
              <a:buFont typeface="+mj-lt"/>
              <a:buAutoNum type="arabicPeriod"/>
            </a:pPr>
            <a:r>
              <a:rPr lang="ru-RU" sz="1400" dirty="0" err="1">
                <a:solidFill>
                  <a:schemeClr val="tx2"/>
                </a:solidFill>
              </a:rPr>
              <a:t>Dinamik</a:t>
            </a:r>
            <a:r>
              <a:rPr lang="ru-RU" sz="1400" dirty="0">
                <a:solidFill>
                  <a:schemeClr val="tx2"/>
                </a:solidFill>
              </a:rPr>
              <a:t> </a:t>
            </a:r>
            <a:r>
              <a:rPr lang="ru-RU" sz="1400" dirty="0" err="1">
                <a:solidFill>
                  <a:schemeClr val="tx2"/>
                </a:solidFill>
              </a:rPr>
              <a:t>QRni</a:t>
            </a:r>
            <a:r>
              <a:rPr lang="ru-RU" sz="1400" dirty="0">
                <a:solidFill>
                  <a:schemeClr val="tx2"/>
                </a:solidFill>
              </a:rPr>
              <a:t> </a:t>
            </a:r>
            <a:r>
              <a:rPr lang="ru-RU" sz="1400" dirty="0" err="1">
                <a:solidFill>
                  <a:schemeClr val="tx2"/>
                </a:solidFill>
              </a:rPr>
              <a:t>tanlang</a:t>
            </a:r>
            <a:r>
              <a:rPr lang="ru-RU" sz="1400" dirty="0">
                <a:solidFill>
                  <a:schemeClr val="tx2"/>
                </a:solidFill>
              </a:rPr>
              <a:t>.</a:t>
            </a:r>
          </a:p>
          <a:p>
            <a:pPr marL="342900" lvl="0" indent="-342900">
              <a:lnSpc>
                <a:spcPct val="115000"/>
              </a:lnSpc>
              <a:buFont typeface="+mj-lt"/>
              <a:buAutoNum type="arabicPeriod"/>
            </a:pPr>
            <a:r>
              <a:rPr lang="ru-RU" sz="1400" dirty="0">
                <a:solidFill>
                  <a:schemeClr val="tx2"/>
                </a:solidFill>
              </a:rPr>
              <a:t>API </a:t>
            </a:r>
            <a:r>
              <a:rPr lang="ru-RU" sz="1400" dirty="0" err="1">
                <a:solidFill>
                  <a:schemeClr val="tx2"/>
                </a:solidFill>
              </a:rPr>
              <a:t>nomini</a:t>
            </a:r>
            <a:r>
              <a:rPr lang="ru-RU" sz="1400" dirty="0">
                <a:solidFill>
                  <a:schemeClr val="tx2"/>
                </a:solidFill>
              </a:rPr>
              <a:t> </a:t>
            </a:r>
            <a:r>
              <a:rPr lang="ru-RU" sz="1400" dirty="0" err="1">
                <a:solidFill>
                  <a:schemeClr val="tx2"/>
                </a:solidFill>
              </a:rPr>
              <a:t>kiriting</a:t>
            </a:r>
            <a:r>
              <a:rPr lang="ru-RU" sz="1400" dirty="0">
                <a:solidFill>
                  <a:schemeClr val="tx2"/>
                </a:solidFill>
              </a:rPr>
              <a:t>.</a:t>
            </a:r>
          </a:p>
          <a:p>
            <a:pPr marL="342900" lvl="0" indent="-342900">
              <a:lnSpc>
                <a:spcPct val="115000"/>
              </a:lnSpc>
              <a:spcAft>
                <a:spcPts val="1200"/>
              </a:spcAft>
              <a:buFont typeface="+mj-lt"/>
              <a:buAutoNum type="arabicPeriod"/>
            </a:pPr>
            <a:r>
              <a:rPr lang="ru-RU" sz="1400" b="1" dirty="0">
                <a:solidFill>
                  <a:schemeClr val="tx2"/>
                </a:solidFill>
              </a:rPr>
              <a:t>«</a:t>
            </a:r>
            <a:r>
              <a:rPr lang="ru-RU" sz="1400" b="1" dirty="0" err="1">
                <a:solidFill>
                  <a:schemeClr val="tx2"/>
                </a:solidFill>
              </a:rPr>
              <a:t>Yaratish</a:t>
            </a:r>
            <a:r>
              <a:rPr lang="ru-RU" sz="1400" b="1" dirty="0">
                <a:solidFill>
                  <a:schemeClr val="tx2"/>
                </a:solidFill>
              </a:rPr>
              <a:t>» </a:t>
            </a:r>
            <a:r>
              <a:rPr lang="ru-RU" sz="1400" dirty="0" err="1">
                <a:solidFill>
                  <a:schemeClr val="tx2"/>
                </a:solidFill>
              </a:rPr>
              <a:t>tugmasini</a:t>
            </a:r>
            <a:r>
              <a:rPr lang="ru-RU" sz="1400" dirty="0">
                <a:solidFill>
                  <a:schemeClr val="tx2"/>
                </a:solidFill>
              </a:rPr>
              <a:t> </a:t>
            </a:r>
            <a:r>
              <a:rPr lang="ru-RU" sz="1400" dirty="0" err="1">
                <a:solidFill>
                  <a:schemeClr val="tx2"/>
                </a:solidFill>
              </a:rPr>
              <a:t>bosing</a:t>
            </a:r>
            <a:r>
              <a:rPr lang="ru-RU" sz="1400" dirty="0">
                <a:solidFill>
                  <a:schemeClr val="tx2"/>
                </a:solidFill>
              </a:rPr>
              <a:t>.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67793D1-5665-22D7-F73A-8D3C21F65C76}"/>
              </a:ext>
            </a:extLst>
          </p:cNvPr>
          <p:cNvSpPr txBox="1"/>
          <p:nvPr/>
        </p:nvSpPr>
        <p:spPr>
          <a:xfrm>
            <a:off x="7407275" y="4633150"/>
            <a:ext cx="2860675" cy="13100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81000" marR="381000" algn="ctr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ru-RU" sz="1400" b="1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Muhim</a:t>
            </a:r>
            <a:br>
              <a:rPr lang="en-US" sz="1400" b="1" dirty="0">
                <a:latin typeface="Arial" panose="020B0604020202020204" pitchFamily="34" charset="0"/>
                <a:ea typeface="Arial" panose="020B0604020202020204" pitchFamily="34" charset="0"/>
              </a:rPr>
            </a:br>
            <a:r>
              <a:rPr lang="ru-RU" sz="14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API </a:t>
            </a:r>
            <a:r>
              <a:rPr lang="ru-RU" sz="1400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faqat</a:t>
            </a:r>
            <a:r>
              <a:rPr lang="ru-RU" sz="14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ru-RU" sz="1400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UzQRda</a:t>
            </a:r>
            <a:r>
              <a:rPr lang="ru-RU" sz="14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ru-RU" sz="1400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ro'yxatdan</a:t>
            </a:r>
            <a:r>
              <a:rPr lang="ru-RU" sz="14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ru-RU" sz="1400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o'tkazilgan</a:t>
            </a:r>
            <a:r>
              <a:rPr lang="ru-RU" sz="14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ru-RU" sz="1400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dinamik</a:t>
            </a:r>
            <a:r>
              <a:rPr lang="ru-RU" sz="14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QR </a:t>
            </a:r>
            <a:r>
              <a:rPr lang="ru-RU" sz="1400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uchun</a:t>
            </a:r>
            <a:r>
              <a:rPr lang="ru-RU" sz="14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ru-RU" sz="1400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yaratilishi</a:t>
            </a:r>
            <a:r>
              <a:rPr lang="ru-RU" sz="14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ru-RU" sz="1400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mumkin</a:t>
            </a:r>
            <a:r>
              <a:rPr lang="ru-RU" sz="14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.</a:t>
            </a:r>
          </a:p>
        </p:txBody>
      </p:sp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DB306225-0171-0558-8CAD-1D4DEBF0D9E6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49436" y="1203929"/>
            <a:ext cx="7353300" cy="2307780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A8ECF819-35F3-EE28-FBBB-7C1458AAC84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25850" y="3835400"/>
            <a:ext cx="3352801" cy="2514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135992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31933B0-333B-2675-2A9C-F0216B324E3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4A69125D-2C92-BFE0-1622-F2A76BA4CA7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7999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FAEDBFAF-79A0-EF69-D502-C350C18C514D}"/>
              </a:ext>
            </a:extLst>
          </p:cNvPr>
          <p:cNvSpPr txBox="1"/>
          <p:nvPr/>
        </p:nvSpPr>
        <p:spPr>
          <a:xfrm>
            <a:off x="498475" y="307643"/>
            <a:ext cx="10188575" cy="11553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Bef>
                <a:spcPts val="1800"/>
              </a:spcBef>
              <a:spcAft>
                <a:spcPts val="400"/>
              </a:spcAft>
              <a:buNone/>
            </a:pPr>
            <a:r>
              <a:rPr lang="ru-RU" sz="3200" b="1" dirty="0">
                <a:effectLst/>
                <a:latin typeface="Arial" panose="020B0604020202020204" pitchFamily="34" charset="0"/>
              </a:rPr>
              <a:t>API-</a:t>
            </a:r>
            <a:r>
              <a:rPr lang="ru-RU" sz="3200" b="1" dirty="0" err="1">
                <a:effectLst/>
                <a:latin typeface="Arial" panose="020B0604020202020204" pitchFamily="34" charset="0"/>
              </a:rPr>
              <a:t>kalitni</a:t>
            </a:r>
            <a:r>
              <a:rPr lang="ru-RU" sz="3200" b="1" dirty="0">
                <a:effectLst/>
                <a:latin typeface="Arial" panose="020B0604020202020204" pitchFamily="34" charset="0"/>
              </a:rPr>
              <a:t> </a:t>
            </a:r>
            <a:r>
              <a:rPr lang="ru-RU" sz="3200" b="1" dirty="0" err="1">
                <a:effectLst/>
                <a:latin typeface="Arial" panose="020B0604020202020204" pitchFamily="34" charset="0"/>
              </a:rPr>
              <a:t>olish</a:t>
            </a:r>
            <a:endParaRPr lang="ru-RU" sz="2800" b="1" dirty="0">
              <a:effectLst/>
              <a:latin typeface="Arial" panose="020B0604020202020204" pitchFamily="34" charset="0"/>
            </a:endParaRPr>
          </a:p>
          <a:p>
            <a:pPr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ru-RU" sz="18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API </a:t>
            </a:r>
            <a:r>
              <a:rPr lang="ru-RU" sz="1800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yaratilgandan</a:t>
            </a:r>
            <a:r>
              <a:rPr lang="ru-RU" sz="18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ru-RU" sz="1800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so'ng</a:t>
            </a:r>
            <a:r>
              <a:rPr lang="ru-RU" sz="18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ru-RU" sz="1800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tizim</a:t>
            </a:r>
            <a:r>
              <a:rPr lang="ru-RU" sz="18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API-</a:t>
            </a:r>
            <a:r>
              <a:rPr lang="ru-RU" sz="1800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kalitni</a:t>
            </a:r>
            <a:r>
              <a:rPr lang="ru-RU" sz="18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ru-RU" sz="1800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avtomatik</a:t>
            </a:r>
            <a:r>
              <a:rPr lang="ru-RU" sz="18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ru-RU" sz="1800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shakllantiradi</a:t>
            </a:r>
            <a:r>
              <a:rPr lang="ru-RU" sz="18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5F7262B-8320-02B8-E591-3FDF98B01D30}"/>
              </a:ext>
            </a:extLst>
          </p:cNvPr>
          <p:cNvSpPr txBox="1"/>
          <p:nvPr/>
        </p:nvSpPr>
        <p:spPr>
          <a:xfrm>
            <a:off x="498475" y="2069161"/>
            <a:ext cx="5321300" cy="26088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ru-RU" sz="1400" b="1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Quyidagi</a:t>
            </a:r>
            <a:r>
              <a:rPr lang="ru-RU" sz="1400" b="1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ru-RU" sz="1400" b="1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amallar</a:t>
            </a:r>
            <a:r>
              <a:rPr lang="ru-RU" sz="1400" b="1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ru-RU" sz="1400" b="1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mavjud</a:t>
            </a:r>
            <a:r>
              <a:rPr lang="ru-RU" sz="1400" b="1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:</a:t>
            </a:r>
          </a:p>
          <a:p>
            <a:pPr lvl="0">
              <a:lnSpc>
                <a:spcPct val="115000"/>
              </a:lnSpc>
              <a:spcBef>
                <a:spcPts val="1200"/>
              </a:spcBef>
            </a:pPr>
            <a:r>
              <a:rPr lang="en-US" sz="1400" u="none" strike="noStrike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-</a:t>
            </a:r>
            <a:r>
              <a:rPr lang="ru-RU" sz="1400" u="none" strike="noStrike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API-</a:t>
            </a:r>
            <a:r>
              <a:rPr lang="ru-RU" sz="1400" u="none" strike="noStrike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kalitni</a:t>
            </a:r>
            <a:r>
              <a:rPr lang="ru-RU" sz="1400" u="none" strike="noStrike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ru-RU" sz="1400" u="none" strike="noStrike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nusxalash</a:t>
            </a:r>
            <a:r>
              <a:rPr lang="ru-RU" sz="1400" u="none" strike="noStrike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;</a:t>
            </a:r>
          </a:p>
          <a:p>
            <a:pPr lvl="0">
              <a:lnSpc>
                <a:spcPct val="115000"/>
              </a:lnSpc>
            </a:pPr>
            <a:r>
              <a:rPr lang="en-US" sz="1400" dirty="0">
                <a:latin typeface="Arial" panose="020B0604020202020204" pitchFamily="34" charset="0"/>
                <a:ea typeface="Arial" panose="020B0604020202020204" pitchFamily="34" charset="0"/>
              </a:rPr>
              <a:t>-</a:t>
            </a:r>
            <a:r>
              <a:rPr lang="ru-RU" sz="1400" u="none" strike="noStrike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API-</a:t>
            </a:r>
            <a:r>
              <a:rPr lang="ru-RU" sz="1400" u="none" strike="noStrike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kalitni</a:t>
            </a:r>
            <a:r>
              <a:rPr lang="ru-RU" sz="1400" u="none" strike="noStrike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ru-RU" sz="1400" u="none" strike="noStrike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faylga</a:t>
            </a:r>
            <a:r>
              <a:rPr lang="ru-RU" sz="1400" u="none" strike="noStrike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ru-RU" sz="1400" u="none" strike="noStrike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saqlash</a:t>
            </a:r>
            <a:r>
              <a:rPr lang="ru-RU" sz="1400" u="none" strike="noStrike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;</a:t>
            </a:r>
          </a:p>
          <a:p>
            <a:pPr lvl="0">
              <a:lnSpc>
                <a:spcPct val="115000"/>
              </a:lnSpc>
              <a:spcAft>
                <a:spcPts val="1200"/>
              </a:spcAft>
            </a:pPr>
            <a:r>
              <a:rPr lang="en-US" sz="1400" u="none" strike="noStrike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-</a:t>
            </a:r>
            <a:r>
              <a:rPr lang="ru-RU" sz="1400" u="none" strike="noStrike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oynani</a:t>
            </a:r>
            <a:r>
              <a:rPr lang="ru-RU" sz="1400" u="none" strike="noStrike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ru-RU" sz="1400" u="none" strike="noStrike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yopish</a:t>
            </a:r>
            <a:r>
              <a:rPr lang="ru-RU" sz="1400" u="none" strike="noStrike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.</a:t>
            </a:r>
            <a:br>
              <a:rPr lang="en-US" sz="1400" u="none" strike="noStrike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</a:br>
            <a:br>
              <a:rPr lang="en-US" sz="1400" u="none" strike="noStrike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</a:br>
            <a:r>
              <a:rPr lang="ru-RU" sz="1400" b="1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Muhim</a:t>
            </a:r>
            <a:br>
              <a:rPr lang="en-US" sz="1400" b="1" dirty="0">
                <a:latin typeface="Arial" panose="020B0604020202020204" pitchFamily="34" charset="0"/>
                <a:ea typeface="Arial" panose="020B0604020202020204" pitchFamily="34" charset="0"/>
              </a:rPr>
            </a:br>
            <a:r>
              <a:rPr lang="ru-RU" sz="14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API-</a:t>
            </a:r>
            <a:r>
              <a:rPr lang="ru-RU" sz="1400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kalit</a:t>
            </a:r>
            <a:r>
              <a:rPr lang="ru-RU" sz="14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ru-RU" sz="1400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faqat</a:t>
            </a:r>
            <a:r>
              <a:rPr lang="ru-RU" sz="14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ru-RU" sz="1400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bir</a:t>
            </a:r>
            <a:r>
              <a:rPr lang="ru-RU" sz="14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ru-RU" sz="1400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marta</a:t>
            </a:r>
            <a:r>
              <a:rPr lang="ru-RU" sz="14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ru-RU" sz="1400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ko'rsatiladi</a:t>
            </a:r>
            <a:r>
              <a:rPr lang="ru-RU" sz="14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. </a:t>
            </a:r>
            <a:r>
              <a:rPr lang="ru-RU" sz="1400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Oyna</a:t>
            </a:r>
            <a:r>
              <a:rPr lang="ru-RU" sz="14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ru-RU" sz="1400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yopilgandan</a:t>
            </a:r>
            <a:r>
              <a:rPr lang="ru-RU" sz="14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ru-RU" sz="1400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so'ng</a:t>
            </a:r>
            <a:r>
              <a:rPr lang="ru-RU" sz="14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ru-RU" sz="1400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uni</a:t>
            </a:r>
            <a:r>
              <a:rPr lang="ru-RU" sz="14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ru-RU" sz="1400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qayta</a:t>
            </a:r>
            <a:r>
              <a:rPr lang="ru-RU" sz="14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ru-RU" sz="1400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olish</a:t>
            </a:r>
            <a:r>
              <a:rPr lang="ru-RU" sz="14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ru-RU" sz="1400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imkonsiz</a:t>
            </a:r>
            <a:r>
              <a:rPr lang="ru-RU" sz="14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.</a:t>
            </a:r>
            <a:br>
              <a:rPr lang="en-US" sz="14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</a:br>
            <a:r>
              <a:rPr lang="ru-RU" sz="14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API-</a:t>
            </a:r>
            <a:r>
              <a:rPr lang="ru-RU" sz="1400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kalitni</a:t>
            </a:r>
            <a:r>
              <a:rPr lang="ru-RU" sz="14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ru-RU" sz="1400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yaratilgandan</a:t>
            </a:r>
            <a:r>
              <a:rPr lang="ru-RU" sz="14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ru-RU" sz="1400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so'ng</a:t>
            </a:r>
            <a:r>
              <a:rPr lang="ru-RU" sz="14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ru-RU" sz="1400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darhol</a:t>
            </a:r>
            <a:r>
              <a:rPr lang="ru-RU" sz="14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ru-RU" sz="1400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saqlash</a:t>
            </a:r>
            <a:r>
              <a:rPr lang="ru-RU" sz="14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ru-RU" sz="1400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tavsiya</a:t>
            </a:r>
            <a:r>
              <a:rPr lang="ru-RU" sz="14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ru-RU" sz="1400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etiladi</a:t>
            </a:r>
            <a:r>
              <a:rPr lang="ru-RU" sz="14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.</a:t>
            </a: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F5F80A6A-FDEC-7048-1857-7F0B10AB211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62135" y="1593850"/>
            <a:ext cx="5944115" cy="38955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9661106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DCC30FD0-75DF-3DE7-846D-EEE6AFE1B948}"/>
              </a:ext>
            </a:extLst>
          </p:cNvPr>
          <p:cNvSpPr txBox="1"/>
          <p:nvPr/>
        </p:nvSpPr>
        <p:spPr>
          <a:xfrm>
            <a:off x="558800" y="536214"/>
            <a:ext cx="6096000" cy="42883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Bef>
                <a:spcPts val="1800"/>
              </a:spcBef>
              <a:spcAft>
                <a:spcPts val="400"/>
              </a:spcAft>
              <a:buNone/>
            </a:pPr>
            <a:r>
              <a:rPr lang="ru-RU" sz="2000" b="1" dirty="0"/>
              <a:t>API </a:t>
            </a:r>
            <a:r>
              <a:rPr lang="ru-RU" sz="2000" b="1" dirty="0" err="1"/>
              <a:t>bog'lanishini</a:t>
            </a:r>
            <a:r>
              <a:rPr lang="ru-RU" sz="2000" b="1" dirty="0"/>
              <a:t> </a:t>
            </a:r>
            <a:r>
              <a:rPr lang="ru-RU" sz="2000" b="1" dirty="0" err="1"/>
              <a:t>o'zgartirish</a:t>
            </a:r>
            <a:endParaRPr lang="ru-RU" sz="2000" b="1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5324D6D-FAE3-C8E2-C767-9380100A1403}"/>
              </a:ext>
            </a:extLst>
          </p:cNvPr>
          <p:cNvSpPr txBox="1"/>
          <p:nvPr/>
        </p:nvSpPr>
        <p:spPr>
          <a:xfrm>
            <a:off x="558800" y="1146247"/>
            <a:ext cx="6096000" cy="28937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Bef>
                <a:spcPts val="1400"/>
              </a:spcBef>
              <a:spcAft>
                <a:spcPts val="400"/>
              </a:spcAft>
              <a:buNone/>
            </a:pPr>
            <a:r>
              <a:rPr lang="ru-RU" sz="1400" dirty="0" err="1"/>
              <a:t>Agar</a:t>
            </a:r>
            <a:r>
              <a:rPr lang="ru-RU" sz="1400" dirty="0"/>
              <a:t> </a:t>
            </a:r>
            <a:r>
              <a:rPr lang="ru-RU" sz="1400" dirty="0" err="1"/>
              <a:t>APIni</a:t>
            </a:r>
            <a:r>
              <a:rPr lang="ru-RU" sz="1400" dirty="0"/>
              <a:t> </a:t>
            </a:r>
            <a:r>
              <a:rPr lang="ru-RU" sz="1400" dirty="0" err="1"/>
              <a:t>boshqa</a:t>
            </a:r>
            <a:r>
              <a:rPr lang="ru-RU" sz="1400" dirty="0"/>
              <a:t> </a:t>
            </a:r>
            <a:r>
              <a:rPr lang="ru-RU" sz="1400" dirty="0" err="1"/>
              <a:t>dinamik</a:t>
            </a:r>
            <a:r>
              <a:rPr lang="ru-RU" sz="1400" dirty="0"/>
              <a:t> QR </a:t>
            </a:r>
            <a:r>
              <a:rPr lang="ru-RU" sz="1400" dirty="0" err="1"/>
              <a:t>bilan</a:t>
            </a:r>
            <a:r>
              <a:rPr lang="ru-RU" sz="1400" dirty="0"/>
              <a:t> </a:t>
            </a:r>
            <a:r>
              <a:rPr lang="ru-RU" sz="1400" dirty="0" err="1"/>
              <a:t>ishlatish</a:t>
            </a:r>
            <a:r>
              <a:rPr lang="ru-RU" sz="1400" dirty="0"/>
              <a:t> </a:t>
            </a:r>
            <a:r>
              <a:rPr lang="ru-RU" sz="1400" dirty="0" err="1"/>
              <a:t>kerak</a:t>
            </a:r>
            <a:r>
              <a:rPr lang="ru-RU" sz="1400" dirty="0"/>
              <a:t> </a:t>
            </a:r>
            <a:r>
              <a:rPr lang="ru-RU" sz="1400" dirty="0" err="1"/>
              <a:t>bo'lsa</a:t>
            </a:r>
            <a:r>
              <a:rPr lang="ru-RU" sz="1400" dirty="0"/>
              <a:t>, </a:t>
            </a:r>
            <a:r>
              <a:rPr lang="ru-RU" sz="1400" dirty="0" err="1"/>
              <a:t>bog'lanishni</a:t>
            </a:r>
            <a:r>
              <a:rPr lang="ru-RU" sz="1400" dirty="0"/>
              <a:t> </a:t>
            </a:r>
            <a:r>
              <a:rPr lang="ru-RU" sz="1400" dirty="0" err="1"/>
              <a:t>o'zgartiring</a:t>
            </a:r>
            <a:r>
              <a:rPr lang="ru-RU" sz="1400" dirty="0"/>
              <a:t>.</a:t>
            </a:r>
            <a:br>
              <a:rPr lang="en-US" sz="1400" dirty="0"/>
            </a:br>
            <a:br>
              <a:rPr lang="en-US" sz="1400" dirty="0"/>
            </a:br>
            <a:r>
              <a:rPr lang="ru-RU" sz="1400" dirty="0" err="1"/>
              <a:t>Bog'lanishni</a:t>
            </a:r>
            <a:r>
              <a:rPr lang="ru-RU" sz="1400" dirty="0"/>
              <a:t> </a:t>
            </a:r>
            <a:r>
              <a:rPr lang="ru-RU" sz="1400" dirty="0" err="1"/>
              <a:t>qanday</a:t>
            </a:r>
            <a:r>
              <a:rPr lang="ru-RU" sz="1400" dirty="0"/>
              <a:t> </a:t>
            </a:r>
            <a:r>
              <a:rPr lang="ru-RU" sz="1400" dirty="0" err="1"/>
              <a:t>o'zgartirish</a:t>
            </a:r>
            <a:r>
              <a:rPr lang="ru-RU" sz="1400" dirty="0"/>
              <a:t> </a:t>
            </a:r>
            <a:r>
              <a:rPr lang="ru-RU" sz="1400" dirty="0" err="1"/>
              <a:t>kerak</a:t>
            </a:r>
            <a:endParaRPr lang="ru-RU" sz="1400" dirty="0"/>
          </a:p>
          <a:p>
            <a:pPr lvl="0">
              <a:lnSpc>
                <a:spcPct val="115000"/>
              </a:lnSpc>
              <a:spcBef>
                <a:spcPts val="1200"/>
              </a:spcBef>
            </a:pPr>
            <a:r>
              <a:rPr lang="en-US" sz="1400" dirty="0"/>
              <a:t>1.</a:t>
            </a:r>
            <a:r>
              <a:rPr lang="ru-RU" sz="1400" dirty="0" err="1"/>
              <a:t>Kerakli</a:t>
            </a:r>
            <a:r>
              <a:rPr lang="ru-RU" sz="1400" dirty="0"/>
              <a:t> API </a:t>
            </a:r>
            <a:r>
              <a:rPr lang="ru-RU" sz="1400" dirty="0" err="1"/>
              <a:t>yonidagi</a:t>
            </a:r>
            <a:r>
              <a:rPr lang="ru-RU" sz="1400" dirty="0"/>
              <a:t> ⋮ </a:t>
            </a:r>
            <a:r>
              <a:rPr lang="ru-RU" sz="1400" dirty="0" err="1"/>
              <a:t>tugmasini</a:t>
            </a:r>
            <a:r>
              <a:rPr lang="ru-RU" sz="1400" dirty="0"/>
              <a:t> </a:t>
            </a:r>
            <a:r>
              <a:rPr lang="ru-RU" sz="1400" dirty="0" err="1"/>
              <a:t>bosing</a:t>
            </a:r>
            <a:r>
              <a:rPr lang="ru-RU" sz="1400" dirty="0"/>
              <a:t>.</a:t>
            </a:r>
          </a:p>
          <a:p>
            <a:pPr lvl="0">
              <a:lnSpc>
                <a:spcPct val="115000"/>
              </a:lnSpc>
            </a:pPr>
            <a:r>
              <a:rPr lang="en-US" sz="1400" dirty="0"/>
              <a:t>2.</a:t>
            </a:r>
            <a:r>
              <a:rPr lang="ru-RU" sz="1400" dirty="0"/>
              <a:t>«</a:t>
            </a:r>
            <a:r>
              <a:rPr lang="ru-RU" sz="1400" dirty="0" err="1"/>
              <a:t>APIni</a:t>
            </a:r>
            <a:r>
              <a:rPr lang="ru-RU" sz="1400" dirty="0"/>
              <a:t> </a:t>
            </a:r>
            <a:r>
              <a:rPr lang="ru-RU" sz="1400" dirty="0" err="1"/>
              <a:t>QRga</a:t>
            </a:r>
            <a:r>
              <a:rPr lang="ru-RU" sz="1400" dirty="0"/>
              <a:t> </a:t>
            </a:r>
            <a:r>
              <a:rPr lang="ru-RU" sz="1400" dirty="0" err="1"/>
              <a:t>bog'lashni</a:t>
            </a:r>
            <a:r>
              <a:rPr lang="ru-RU" sz="1400" dirty="0"/>
              <a:t> </a:t>
            </a:r>
            <a:r>
              <a:rPr lang="ru-RU" sz="1400" dirty="0" err="1"/>
              <a:t>sozlash</a:t>
            </a:r>
            <a:r>
              <a:rPr lang="ru-RU" sz="1400" dirty="0"/>
              <a:t>» </a:t>
            </a:r>
            <a:r>
              <a:rPr lang="ru-RU" sz="1400" dirty="0" err="1"/>
              <a:t>bandini</a:t>
            </a:r>
            <a:r>
              <a:rPr lang="ru-RU" sz="1400" dirty="0"/>
              <a:t> </a:t>
            </a:r>
            <a:r>
              <a:rPr lang="ru-RU" sz="1400" dirty="0" err="1"/>
              <a:t>tanlang</a:t>
            </a:r>
            <a:r>
              <a:rPr lang="ru-RU" sz="1400" dirty="0"/>
              <a:t>.</a:t>
            </a:r>
          </a:p>
          <a:p>
            <a:pPr lvl="0">
              <a:lnSpc>
                <a:spcPct val="115000"/>
              </a:lnSpc>
            </a:pPr>
            <a:r>
              <a:rPr lang="en-US" sz="1400" dirty="0"/>
              <a:t>3.</a:t>
            </a:r>
            <a:r>
              <a:rPr lang="ru-RU" sz="1400" dirty="0" err="1"/>
              <a:t>Yangi</a:t>
            </a:r>
            <a:r>
              <a:rPr lang="ru-RU" sz="1400" dirty="0"/>
              <a:t> </a:t>
            </a:r>
            <a:r>
              <a:rPr lang="ru-RU" sz="1400" dirty="0" err="1"/>
              <a:t>QRni</a:t>
            </a:r>
            <a:r>
              <a:rPr lang="ru-RU" sz="1400" dirty="0"/>
              <a:t> </a:t>
            </a:r>
            <a:r>
              <a:rPr lang="ru-RU" sz="1400" dirty="0" err="1"/>
              <a:t>tanlang</a:t>
            </a:r>
            <a:r>
              <a:rPr lang="ru-RU" sz="1400" dirty="0"/>
              <a:t>.</a:t>
            </a:r>
          </a:p>
          <a:p>
            <a:pPr lvl="0">
              <a:lnSpc>
                <a:spcPct val="115000"/>
              </a:lnSpc>
              <a:spcAft>
                <a:spcPts val="1200"/>
              </a:spcAft>
            </a:pPr>
            <a:r>
              <a:rPr lang="en-US" sz="1400" dirty="0"/>
              <a:t>4.</a:t>
            </a:r>
            <a:r>
              <a:rPr lang="ru-RU" sz="1400" dirty="0"/>
              <a:t>«</a:t>
            </a:r>
            <a:r>
              <a:rPr lang="ru-RU" sz="1400" dirty="0" err="1"/>
              <a:t>Saqlash</a:t>
            </a:r>
            <a:r>
              <a:rPr lang="ru-RU" sz="1400" dirty="0"/>
              <a:t>» </a:t>
            </a:r>
            <a:r>
              <a:rPr lang="ru-RU" sz="1400" dirty="0" err="1"/>
              <a:t>tugmasini</a:t>
            </a:r>
            <a:r>
              <a:rPr lang="ru-RU" sz="1400" dirty="0"/>
              <a:t> </a:t>
            </a:r>
            <a:r>
              <a:rPr lang="ru-RU" sz="1400" dirty="0" err="1"/>
              <a:t>bosing</a:t>
            </a:r>
            <a:r>
              <a:rPr lang="ru-RU" sz="1400" dirty="0"/>
              <a:t>.</a:t>
            </a:r>
          </a:p>
          <a:p>
            <a:pPr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None/>
            </a:pPr>
            <a:endParaRPr lang="ru-RU" sz="1400" b="1" dirty="0"/>
          </a:p>
        </p:txBody>
      </p:sp>
      <p:pic>
        <p:nvPicPr>
          <p:cNvPr id="10" name="image5.png">
            <a:extLst>
              <a:ext uri="{FF2B5EF4-FFF2-40B4-BE49-F238E27FC236}">
                <a16:creationId xmlns:a16="http://schemas.microsoft.com/office/drawing/2014/main" id="{B5D05448-8C91-861B-3A64-59DE6C81A66A}"/>
              </a:ext>
            </a:extLst>
          </p:cNvPr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6813550" y="426084"/>
            <a:ext cx="4590097" cy="3796665"/>
          </a:xfrm>
          <a:prstGeom prst="rect">
            <a:avLst/>
          </a:prstGeom>
          <a:ln/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48B51594-FCC4-0CA8-89D2-40D3442AA6D8}"/>
              </a:ext>
            </a:extLst>
          </p:cNvPr>
          <p:cNvSpPr txBox="1"/>
          <p:nvPr/>
        </p:nvSpPr>
        <p:spPr>
          <a:xfrm>
            <a:off x="558800" y="4504573"/>
            <a:ext cx="10953750" cy="8234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381000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ru-RU" sz="1400" b="1" dirty="0" err="1"/>
              <a:t>Tavsiya</a:t>
            </a:r>
            <a:r>
              <a:rPr lang="ru-RU" sz="1400" b="1" dirty="0"/>
              <a:t> </a:t>
            </a:r>
            <a:r>
              <a:rPr lang="ru-RU" sz="1400" b="1" dirty="0" err="1"/>
              <a:t>etiladi</a:t>
            </a:r>
            <a:br>
              <a:rPr lang="en-US" sz="1400" dirty="0"/>
            </a:br>
            <a:r>
              <a:rPr lang="ru-RU" sz="1400" dirty="0" err="1"/>
              <a:t>Bog'lanishni</a:t>
            </a:r>
            <a:r>
              <a:rPr lang="ru-RU" sz="1400" dirty="0"/>
              <a:t> </a:t>
            </a:r>
            <a:r>
              <a:rPr lang="ru-RU" sz="1400" dirty="0" err="1"/>
              <a:t>o'zgartirishdan</a:t>
            </a:r>
            <a:r>
              <a:rPr lang="ru-RU" sz="1400" dirty="0"/>
              <a:t> </a:t>
            </a:r>
            <a:r>
              <a:rPr lang="ru-RU" sz="1400" dirty="0" err="1"/>
              <a:t>oldin</a:t>
            </a:r>
            <a:r>
              <a:rPr lang="ru-RU" sz="1400" dirty="0"/>
              <a:t> </a:t>
            </a:r>
            <a:r>
              <a:rPr lang="ru-RU" sz="1400" dirty="0" err="1"/>
              <a:t>joriy</a:t>
            </a:r>
            <a:r>
              <a:rPr lang="ru-RU" sz="1400" dirty="0"/>
              <a:t> QR </a:t>
            </a:r>
            <a:r>
              <a:rPr lang="ru-RU" sz="1400" dirty="0" err="1"/>
              <a:t>bo'yicha</a:t>
            </a:r>
            <a:r>
              <a:rPr lang="ru-RU" sz="1400" dirty="0"/>
              <a:t> </a:t>
            </a:r>
            <a:r>
              <a:rPr lang="ru-RU" sz="1400" dirty="0" err="1"/>
              <a:t>operatsiyalarni</a:t>
            </a:r>
            <a:r>
              <a:rPr lang="ru-RU" sz="1400" dirty="0"/>
              <a:t> </a:t>
            </a:r>
            <a:r>
              <a:rPr lang="ru-RU" sz="1400" dirty="0" err="1"/>
              <a:t>solishtirishni</a:t>
            </a:r>
            <a:r>
              <a:rPr lang="ru-RU" sz="1400" dirty="0"/>
              <a:t> </a:t>
            </a:r>
            <a:r>
              <a:rPr lang="ru-RU" sz="1400" dirty="0" err="1"/>
              <a:t>bajaring</a:t>
            </a:r>
            <a:r>
              <a:rPr lang="ru-RU" sz="1400" dirty="0"/>
              <a:t>.</a:t>
            </a:r>
            <a:br>
              <a:rPr lang="en-US" sz="1400" dirty="0"/>
            </a:br>
            <a:r>
              <a:rPr lang="ru-RU" sz="1400" dirty="0" err="1"/>
              <a:t>Saqlangandan</a:t>
            </a:r>
            <a:r>
              <a:rPr lang="ru-RU" sz="1400" dirty="0"/>
              <a:t> </a:t>
            </a:r>
            <a:r>
              <a:rPr lang="ru-RU" sz="1400" dirty="0" err="1"/>
              <a:t>so'ng</a:t>
            </a:r>
            <a:r>
              <a:rPr lang="ru-RU" sz="1400" dirty="0"/>
              <a:t> API-</a:t>
            </a:r>
            <a:r>
              <a:rPr lang="ru-RU" sz="1400" dirty="0" err="1"/>
              <a:t>kalit</a:t>
            </a:r>
            <a:r>
              <a:rPr lang="ru-RU" sz="1400" dirty="0"/>
              <a:t> </a:t>
            </a:r>
            <a:r>
              <a:rPr lang="ru-RU" sz="1400" dirty="0" err="1"/>
              <a:t>yangi</a:t>
            </a:r>
            <a:r>
              <a:rPr lang="ru-RU" sz="1400" dirty="0"/>
              <a:t> QR </a:t>
            </a:r>
            <a:r>
              <a:rPr lang="ru-RU" sz="1400" dirty="0" err="1"/>
              <a:t>uchun</a:t>
            </a:r>
            <a:r>
              <a:rPr lang="ru-RU" sz="1400" dirty="0"/>
              <a:t> </a:t>
            </a:r>
            <a:r>
              <a:rPr lang="ru-RU" sz="1400" dirty="0" err="1"/>
              <a:t>ishlatiladi</a:t>
            </a:r>
            <a:r>
              <a:rPr lang="ru-RU" sz="1400" dirty="0"/>
              <a:t>.</a:t>
            </a:r>
          </a:p>
        </p:txBody>
      </p:sp>
      <p:pic>
        <p:nvPicPr>
          <p:cNvPr id="13" name="Picture 2">
            <a:extLst>
              <a:ext uri="{FF2B5EF4-FFF2-40B4-BE49-F238E27FC236}">
                <a16:creationId xmlns:a16="http://schemas.microsoft.com/office/drawing/2014/main" id="{F0E02A30-A100-1BBE-F7EB-2EEDF77E8E1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9583894" y="5099050"/>
            <a:ext cx="2116454" cy="1860706"/>
          </a:xfrm>
          <a:custGeom>
            <a:avLst/>
            <a:gdLst/>
            <a:ahLst/>
            <a:cxnLst/>
            <a:rect l="l" t="t" r="r" b="b"/>
            <a:pathLst>
              <a:path w="4777381" h="5643794">
                <a:moveTo>
                  <a:pt x="143704" y="0"/>
                </a:moveTo>
                <a:lnTo>
                  <a:pt x="4633677" y="0"/>
                </a:lnTo>
                <a:cubicBezTo>
                  <a:pt x="4713043" y="0"/>
                  <a:pt x="4777381" y="64338"/>
                  <a:pt x="4777381" y="143704"/>
                </a:cubicBezTo>
                <a:lnTo>
                  <a:pt x="4777381" y="5500090"/>
                </a:lnTo>
                <a:cubicBezTo>
                  <a:pt x="4777381" y="5579456"/>
                  <a:pt x="4713043" y="5643794"/>
                  <a:pt x="4633677" y="5643794"/>
                </a:cubicBezTo>
                <a:lnTo>
                  <a:pt x="143704" y="5643794"/>
                </a:lnTo>
                <a:cubicBezTo>
                  <a:pt x="64338" y="5643794"/>
                  <a:pt x="0" y="5579456"/>
                  <a:pt x="0" y="5500090"/>
                </a:cubicBezTo>
                <a:lnTo>
                  <a:pt x="0" y="143704"/>
                </a:lnTo>
                <a:cubicBezTo>
                  <a:pt x="0" y="64338"/>
                  <a:pt x="64338" y="0"/>
                  <a:pt x="143704" y="0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4438001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54A2769-1990-5D8F-34A6-7D8C948D31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C2B0927-0D6E-79B9-B4C4-FA64336E71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3477E41C-5606-2BE2-BAE2-0844E370E79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7999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EE61B3C2-1664-0093-A0A8-E1DABC89F3B2}"/>
              </a:ext>
            </a:extLst>
          </p:cNvPr>
          <p:cNvSpPr txBox="1"/>
          <p:nvPr/>
        </p:nvSpPr>
        <p:spPr>
          <a:xfrm>
            <a:off x="492125" y="866302"/>
            <a:ext cx="614045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800" b="1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Operatsiyalar</a:t>
            </a:r>
            <a:r>
              <a:rPr lang="ru-RU" sz="1800" b="1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ru-RU" sz="1800" b="1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tarixi</a:t>
            </a: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62F6B1D-AE3E-87A1-9FA8-AA42498D94B9}"/>
              </a:ext>
            </a:extLst>
          </p:cNvPr>
          <p:cNvSpPr txBox="1"/>
          <p:nvPr/>
        </p:nvSpPr>
        <p:spPr>
          <a:xfrm>
            <a:off x="492125" y="1712956"/>
            <a:ext cx="6140450" cy="298556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ru-RU" sz="1400" b="1" dirty="0"/>
              <a:t>«</a:t>
            </a:r>
            <a:r>
              <a:rPr lang="ru-RU" sz="1400" b="1" dirty="0" err="1"/>
              <a:t>Operatsiyalar</a:t>
            </a:r>
            <a:r>
              <a:rPr lang="ru-RU" sz="1400" b="1" dirty="0"/>
              <a:t> </a:t>
            </a:r>
            <a:r>
              <a:rPr lang="ru-RU" sz="1400" b="1" dirty="0" err="1"/>
              <a:t>tarixi</a:t>
            </a:r>
            <a:r>
              <a:rPr lang="ru-RU" sz="1400" b="1" dirty="0"/>
              <a:t>» </a:t>
            </a:r>
            <a:r>
              <a:rPr lang="ru-RU" sz="1400" dirty="0" err="1"/>
              <a:t>bo'limida</a:t>
            </a:r>
            <a:r>
              <a:rPr lang="ru-RU" sz="1400" dirty="0"/>
              <a:t> </a:t>
            </a:r>
            <a:r>
              <a:rPr lang="ru-RU" sz="1400" dirty="0" err="1"/>
              <a:t>quyidagilar</a:t>
            </a:r>
            <a:r>
              <a:rPr lang="ru-RU" sz="1400" dirty="0"/>
              <a:t> </a:t>
            </a:r>
            <a:r>
              <a:rPr lang="ru-RU" sz="1400" dirty="0" err="1"/>
              <a:t>mumkin</a:t>
            </a:r>
            <a:r>
              <a:rPr lang="ru-RU" sz="1400" dirty="0"/>
              <a:t>:</a:t>
            </a:r>
          </a:p>
          <a:p>
            <a:pPr>
              <a:lnSpc>
                <a:spcPct val="115000"/>
              </a:lnSpc>
              <a:spcBef>
                <a:spcPts val="1200"/>
              </a:spcBef>
            </a:pPr>
            <a:r>
              <a:rPr lang="en-US" sz="1400" dirty="0"/>
              <a:t>-</a:t>
            </a:r>
            <a:r>
              <a:rPr lang="ru-RU" sz="1400" dirty="0" err="1"/>
              <a:t>to'lovlarni</a:t>
            </a:r>
            <a:r>
              <a:rPr lang="ru-RU" sz="1400" dirty="0"/>
              <a:t> </a:t>
            </a:r>
            <a:r>
              <a:rPr lang="ru-RU" sz="1400" dirty="0" err="1"/>
              <a:t>ko'rish</a:t>
            </a:r>
            <a:r>
              <a:rPr lang="ru-RU" sz="1400" dirty="0"/>
              <a:t>;</a:t>
            </a:r>
          </a:p>
          <a:p>
            <a:pPr>
              <a:lnSpc>
                <a:spcPct val="115000"/>
              </a:lnSpc>
            </a:pPr>
            <a:r>
              <a:rPr lang="en-US" sz="1400" dirty="0"/>
              <a:t>-</a:t>
            </a:r>
            <a:r>
              <a:rPr lang="ru-RU" sz="1400" dirty="0" err="1"/>
              <a:t>qaytarishlarni</a:t>
            </a:r>
            <a:r>
              <a:rPr lang="ru-RU" sz="1400" dirty="0"/>
              <a:t> </a:t>
            </a:r>
            <a:r>
              <a:rPr lang="ru-RU" sz="1400" dirty="0" err="1"/>
              <a:t>rasmiylashtirish</a:t>
            </a:r>
            <a:r>
              <a:rPr lang="ru-RU" sz="1400" dirty="0"/>
              <a:t>;</a:t>
            </a:r>
          </a:p>
          <a:p>
            <a:pPr>
              <a:lnSpc>
                <a:spcPct val="115000"/>
              </a:lnSpc>
            </a:pPr>
            <a:r>
              <a:rPr lang="en-US" sz="1400" dirty="0"/>
              <a:t>-</a:t>
            </a:r>
            <a:r>
              <a:rPr lang="ru-RU" sz="1400" dirty="0" err="1"/>
              <a:t>qaytarishlar</a:t>
            </a:r>
            <a:r>
              <a:rPr lang="ru-RU" sz="1400" dirty="0"/>
              <a:t> </a:t>
            </a:r>
            <a:r>
              <a:rPr lang="ru-RU" sz="1400" dirty="0" err="1"/>
              <a:t>holatini</a:t>
            </a:r>
            <a:r>
              <a:rPr lang="ru-RU" sz="1400" dirty="0"/>
              <a:t> </a:t>
            </a:r>
            <a:r>
              <a:rPr lang="ru-RU" sz="1400" dirty="0" err="1"/>
              <a:t>kuzatish</a:t>
            </a:r>
            <a:r>
              <a:rPr lang="ru-RU" sz="1400" dirty="0"/>
              <a:t>;</a:t>
            </a:r>
          </a:p>
          <a:p>
            <a:pPr>
              <a:lnSpc>
                <a:spcPct val="115000"/>
              </a:lnSpc>
              <a:spcAft>
                <a:spcPts val="1200"/>
              </a:spcAft>
            </a:pPr>
            <a:r>
              <a:rPr lang="en-US" sz="1400" dirty="0"/>
              <a:t>-</a:t>
            </a:r>
            <a:r>
              <a:rPr lang="ru-RU" sz="1400" dirty="0" err="1"/>
              <a:t>operatsiyalar</a:t>
            </a:r>
            <a:r>
              <a:rPr lang="ru-RU" sz="1400" dirty="0"/>
              <a:t> </a:t>
            </a:r>
            <a:r>
              <a:rPr lang="ru-RU" sz="1400" dirty="0" err="1"/>
              <a:t>tarixini</a:t>
            </a:r>
            <a:r>
              <a:rPr lang="ru-RU" sz="1400" dirty="0"/>
              <a:t> </a:t>
            </a:r>
            <a:r>
              <a:rPr lang="ru-RU" sz="1400" dirty="0" err="1"/>
              <a:t>eksport</a:t>
            </a:r>
            <a:r>
              <a:rPr lang="ru-RU" sz="1400" dirty="0"/>
              <a:t> </a:t>
            </a:r>
            <a:r>
              <a:rPr lang="ru-RU" sz="1400" dirty="0" err="1"/>
              <a:t>qilish</a:t>
            </a:r>
            <a:r>
              <a:rPr lang="ru-RU" sz="1400" dirty="0"/>
              <a:t>.</a:t>
            </a:r>
          </a:p>
          <a:p>
            <a:pPr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ru-RU" sz="1400" dirty="0" err="1"/>
              <a:t>Tarix</a:t>
            </a:r>
            <a:r>
              <a:rPr lang="ru-RU" sz="1400" dirty="0"/>
              <a:t> </a:t>
            </a:r>
            <a:r>
              <a:rPr lang="ru-RU" sz="1400" dirty="0" err="1"/>
              <a:t>ikki</a:t>
            </a:r>
            <a:r>
              <a:rPr lang="ru-RU" sz="1400" dirty="0"/>
              <a:t> </a:t>
            </a:r>
            <a:r>
              <a:rPr lang="ru-RU" sz="1400" dirty="0" err="1"/>
              <a:t>bo'limdan</a:t>
            </a:r>
            <a:r>
              <a:rPr lang="ru-RU" sz="1400" dirty="0"/>
              <a:t> </a:t>
            </a:r>
            <a:r>
              <a:rPr lang="ru-RU" sz="1400" dirty="0" err="1"/>
              <a:t>iborat</a:t>
            </a:r>
            <a:r>
              <a:rPr lang="ru-RU" sz="1400" dirty="0"/>
              <a:t>:</a:t>
            </a:r>
          </a:p>
          <a:p>
            <a:pPr>
              <a:lnSpc>
                <a:spcPct val="115000"/>
              </a:lnSpc>
              <a:spcBef>
                <a:spcPts val="1200"/>
              </a:spcBef>
            </a:pPr>
            <a:r>
              <a:rPr lang="en-US" sz="1400" b="1" dirty="0"/>
              <a:t>-</a:t>
            </a:r>
            <a:r>
              <a:rPr lang="ru-RU" sz="1400" b="1" dirty="0" err="1"/>
              <a:t>To'lovlar</a:t>
            </a:r>
            <a:r>
              <a:rPr lang="ru-RU" sz="1400" b="1" dirty="0"/>
              <a:t>;</a:t>
            </a:r>
          </a:p>
          <a:p>
            <a:pPr>
              <a:lnSpc>
                <a:spcPct val="115000"/>
              </a:lnSpc>
              <a:spcAft>
                <a:spcPts val="1200"/>
              </a:spcAft>
            </a:pPr>
            <a:r>
              <a:rPr lang="en-US" sz="1400" b="1" dirty="0"/>
              <a:t>-</a:t>
            </a:r>
            <a:r>
              <a:rPr lang="ru-RU" sz="1400" b="1" dirty="0" err="1"/>
              <a:t>Qaytarishlar</a:t>
            </a:r>
            <a:r>
              <a:rPr lang="ru-RU" sz="1400" b="1" dirty="0"/>
              <a:t>.</a:t>
            </a:r>
          </a:p>
        </p:txBody>
      </p:sp>
      <p:pic>
        <p:nvPicPr>
          <p:cNvPr id="9" name="image8.png">
            <a:extLst>
              <a:ext uri="{FF2B5EF4-FFF2-40B4-BE49-F238E27FC236}">
                <a16:creationId xmlns:a16="http://schemas.microsoft.com/office/drawing/2014/main" id="{2FA14822-F00C-989E-978D-C1C0854FF600}"/>
              </a:ext>
            </a:extLst>
          </p:cNvPr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4679950" y="1197835"/>
            <a:ext cx="7213600" cy="4000455"/>
          </a:xfrm>
          <a:prstGeom prst="rect">
            <a:avLst/>
          </a:prstGeom>
          <a:ln/>
        </p:spPr>
      </p:pic>
      <p:pic>
        <p:nvPicPr>
          <p:cNvPr id="10" name="Picture 2">
            <a:extLst>
              <a:ext uri="{FF2B5EF4-FFF2-40B4-BE49-F238E27FC236}">
                <a16:creationId xmlns:a16="http://schemas.microsoft.com/office/drawing/2014/main" id="{8089D2B6-03F2-EA52-641E-CF800A08B3E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9901394" y="5381547"/>
            <a:ext cx="2116454" cy="1860706"/>
          </a:xfrm>
          <a:custGeom>
            <a:avLst/>
            <a:gdLst/>
            <a:ahLst/>
            <a:cxnLst/>
            <a:rect l="l" t="t" r="r" b="b"/>
            <a:pathLst>
              <a:path w="4777381" h="5643794">
                <a:moveTo>
                  <a:pt x="143704" y="0"/>
                </a:moveTo>
                <a:lnTo>
                  <a:pt x="4633677" y="0"/>
                </a:lnTo>
                <a:cubicBezTo>
                  <a:pt x="4713043" y="0"/>
                  <a:pt x="4777381" y="64338"/>
                  <a:pt x="4777381" y="143704"/>
                </a:cubicBezTo>
                <a:lnTo>
                  <a:pt x="4777381" y="5500090"/>
                </a:lnTo>
                <a:cubicBezTo>
                  <a:pt x="4777381" y="5579456"/>
                  <a:pt x="4713043" y="5643794"/>
                  <a:pt x="4633677" y="5643794"/>
                </a:cubicBezTo>
                <a:lnTo>
                  <a:pt x="143704" y="5643794"/>
                </a:lnTo>
                <a:cubicBezTo>
                  <a:pt x="64338" y="5643794"/>
                  <a:pt x="0" y="5579456"/>
                  <a:pt x="0" y="5500090"/>
                </a:cubicBezTo>
                <a:lnTo>
                  <a:pt x="0" y="143704"/>
                </a:lnTo>
                <a:cubicBezTo>
                  <a:pt x="0" y="64338"/>
                  <a:pt x="64338" y="0"/>
                  <a:pt x="143704" y="0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5022067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54A2769-1990-5D8F-34A6-7D8C948D31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C2B0927-0D6E-79B9-B4C4-FA64336E71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3477E41C-5606-2BE2-BAE2-0844E370E79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7999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44C2EA90-57B5-1079-DB91-F45F808ACCA2}"/>
              </a:ext>
            </a:extLst>
          </p:cNvPr>
          <p:cNvSpPr txBox="1"/>
          <p:nvPr/>
        </p:nvSpPr>
        <p:spPr>
          <a:xfrm>
            <a:off x="209550" y="744537"/>
            <a:ext cx="5149850" cy="58217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ru-RU" sz="1400" b="1" dirty="0" err="1">
                <a:effectLst/>
                <a:latin typeface="Arial" panose="020B0604020202020204" pitchFamily="34" charset="0"/>
              </a:rPr>
              <a:t>To'lovlarni</a:t>
            </a:r>
            <a:r>
              <a:rPr lang="ru-RU" sz="1400" b="1" dirty="0">
                <a:effectLst/>
                <a:latin typeface="Arial" panose="020B0604020202020204" pitchFamily="34" charset="0"/>
              </a:rPr>
              <a:t> </a:t>
            </a:r>
            <a:r>
              <a:rPr lang="ru-RU" sz="1400" b="1" dirty="0" err="1">
                <a:effectLst/>
                <a:latin typeface="Arial" panose="020B0604020202020204" pitchFamily="34" charset="0"/>
              </a:rPr>
              <a:t>ko'rish</a:t>
            </a:r>
            <a:br>
              <a:rPr lang="en-US" sz="1400" b="1" dirty="0">
                <a:latin typeface="Arial" panose="020B0604020202020204" pitchFamily="34" charset="0"/>
              </a:rPr>
            </a:br>
            <a:br>
              <a:rPr lang="en-US" sz="1400" b="1" dirty="0">
                <a:latin typeface="Arial" panose="020B0604020202020204" pitchFamily="34" charset="0"/>
              </a:rPr>
            </a:br>
            <a:r>
              <a:rPr lang="ru-RU" sz="1400" b="1" dirty="0"/>
              <a:t>«</a:t>
            </a:r>
            <a:r>
              <a:rPr lang="ru-RU" sz="1400" b="1" dirty="0" err="1"/>
              <a:t>To'lovlar</a:t>
            </a:r>
            <a:r>
              <a:rPr lang="ru-RU" sz="1400" b="1" dirty="0"/>
              <a:t>» </a:t>
            </a:r>
            <a:r>
              <a:rPr lang="ru-RU" sz="1400" dirty="0" err="1"/>
              <a:t>bo'limida</a:t>
            </a:r>
            <a:r>
              <a:rPr lang="ru-RU" sz="1400" dirty="0"/>
              <a:t> </a:t>
            </a:r>
            <a:r>
              <a:rPr lang="ru-RU" sz="1400" dirty="0" err="1"/>
              <a:t>barcha</a:t>
            </a:r>
            <a:r>
              <a:rPr lang="ru-RU" sz="1400" dirty="0"/>
              <a:t> </a:t>
            </a:r>
            <a:r>
              <a:rPr lang="ru-RU" sz="1400" dirty="0" err="1"/>
              <a:t>amalga</a:t>
            </a:r>
            <a:r>
              <a:rPr lang="ru-RU" sz="1400" dirty="0"/>
              <a:t> </a:t>
            </a:r>
            <a:r>
              <a:rPr lang="ru-RU" sz="1400" dirty="0" err="1"/>
              <a:t>oshirilgan</a:t>
            </a:r>
            <a:r>
              <a:rPr lang="ru-RU" sz="1400" dirty="0"/>
              <a:t> </a:t>
            </a:r>
            <a:r>
              <a:rPr lang="ru-RU" sz="1400" dirty="0" err="1"/>
              <a:t>to'lovlar</a:t>
            </a:r>
            <a:r>
              <a:rPr lang="ru-RU" sz="1400" dirty="0"/>
              <a:t> </a:t>
            </a:r>
            <a:r>
              <a:rPr lang="ru-RU" sz="1400" dirty="0" err="1"/>
              <a:t>ko'rsatiladi</a:t>
            </a:r>
            <a:r>
              <a:rPr lang="ru-RU" sz="1400" dirty="0"/>
              <a:t>.</a:t>
            </a:r>
            <a:br>
              <a:rPr lang="en-US" sz="1400" dirty="0"/>
            </a:br>
            <a:r>
              <a:rPr lang="ru-RU" sz="1400" dirty="0" err="1"/>
              <a:t>Kerakli</a:t>
            </a:r>
            <a:r>
              <a:rPr lang="ru-RU" sz="1400" dirty="0"/>
              <a:t> </a:t>
            </a:r>
            <a:r>
              <a:rPr lang="ru-RU" sz="1400" dirty="0" err="1"/>
              <a:t>operatsiyani</a:t>
            </a:r>
            <a:r>
              <a:rPr lang="ru-RU" sz="1400" dirty="0"/>
              <a:t> </a:t>
            </a:r>
            <a:r>
              <a:rPr lang="ru-RU" sz="1400" dirty="0" err="1"/>
              <a:t>tez</a:t>
            </a:r>
            <a:r>
              <a:rPr lang="ru-RU" sz="1400" dirty="0"/>
              <a:t> </a:t>
            </a:r>
            <a:r>
              <a:rPr lang="ru-RU" sz="1400" dirty="0" err="1"/>
              <a:t>topish</a:t>
            </a:r>
            <a:r>
              <a:rPr lang="ru-RU" sz="1400" dirty="0"/>
              <a:t> </a:t>
            </a:r>
            <a:r>
              <a:rPr lang="ru-RU" sz="1400" dirty="0" err="1"/>
              <a:t>uchun</a:t>
            </a:r>
            <a:r>
              <a:rPr lang="ru-RU" sz="1400" dirty="0"/>
              <a:t> </a:t>
            </a:r>
            <a:r>
              <a:rPr lang="ru-RU" sz="1400" dirty="0" err="1"/>
              <a:t>qidiruv</a:t>
            </a:r>
            <a:r>
              <a:rPr lang="ru-RU" sz="1400" dirty="0"/>
              <a:t> </a:t>
            </a:r>
            <a:r>
              <a:rPr lang="ru-RU" sz="1400" dirty="0" err="1"/>
              <a:t>qatoridan</a:t>
            </a:r>
            <a:r>
              <a:rPr lang="ru-RU" sz="1400" dirty="0"/>
              <a:t> </a:t>
            </a:r>
            <a:r>
              <a:rPr lang="ru-RU" sz="1400" dirty="0" err="1"/>
              <a:t>foydalaning</a:t>
            </a:r>
            <a:r>
              <a:rPr lang="ru-RU" sz="1400" dirty="0"/>
              <a:t>.</a:t>
            </a:r>
            <a:br>
              <a:rPr lang="en-US" sz="1400" dirty="0"/>
            </a:br>
            <a:br>
              <a:rPr lang="en-US" sz="1400" dirty="0"/>
            </a:br>
            <a:r>
              <a:rPr lang="ru-RU" sz="1400" dirty="0" err="1"/>
              <a:t>Qidiruv</a:t>
            </a:r>
            <a:r>
              <a:rPr lang="ru-RU" sz="1400" dirty="0"/>
              <a:t> </a:t>
            </a:r>
            <a:r>
              <a:rPr lang="ru-RU" sz="1400" dirty="0" err="1"/>
              <a:t>quyidagilar</a:t>
            </a:r>
            <a:r>
              <a:rPr lang="ru-RU" sz="1400" dirty="0"/>
              <a:t> </a:t>
            </a:r>
            <a:r>
              <a:rPr lang="ru-RU" sz="1400" dirty="0" err="1"/>
              <a:t>bo'yicha</a:t>
            </a:r>
            <a:r>
              <a:rPr lang="ru-RU" sz="1400" dirty="0"/>
              <a:t> </a:t>
            </a:r>
            <a:r>
              <a:rPr lang="ru-RU" sz="1400" dirty="0" err="1"/>
              <a:t>bajariladi</a:t>
            </a:r>
            <a:r>
              <a:rPr lang="ru-RU" sz="1400" dirty="0"/>
              <a:t>:</a:t>
            </a:r>
            <a:br>
              <a:rPr lang="en-US" sz="1400" dirty="0"/>
            </a:br>
            <a:r>
              <a:rPr lang="en-US" sz="1400" dirty="0"/>
              <a:t>-</a:t>
            </a:r>
            <a:r>
              <a:rPr lang="ru-RU" sz="1400" dirty="0" err="1"/>
              <a:t>to'lov</a:t>
            </a:r>
            <a:r>
              <a:rPr lang="ru-RU" sz="1400" dirty="0"/>
              <a:t> </a:t>
            </a:r>
            <a:r>
              <a:rPr lang="ru-RU" sz="1400" dirty="0" err="1"/>
              <a:t>raqami</a:t>
            </a:r>
            <a:r>
              <a:rPr lang="ru-RU" sz="1400" dirty="0"/>
              <a:t> </a:t>
            </a:r>
            <a:r>
              <a:rPr lang="ru-RU" sz="1400" dirty="0" err="1"/>
              <a:t>bo'yicha</a:t>
            </a:r>
            <a:r>
              <a:rPr lang="ru-RU" sz="1400" dirty="0"/>
              <a:t>;</a:t>
            </a:r>
            <a:br>
              <a:rPr lang="en-US" sz="1400" dirty="0"/>
            </a:br>
            <a:r>
              <a:rPr lang="en-US" sz="1400" dirty="0"/>
              <a:t>-</a:t>
            </a:r>
            <a:r>
              <a:rPr lang="ru-RU" sz="1400" dirty="0" err="1"/>
              <a:t>invoys</a:t>
            </a:r>
            <a:r>
              <a:rPr lang="ru-RU" sz="1400" dirty="0"/>
              <a:t> </a:t>
            </a:r>
            <a:r>
              <a:rPr lang="ru-RU" sz="1400" dirty="0" err="1"/>
              <a:t>raqami</a:t>
            </a:r>
            <a:r>
              <a:rPr lang="ru-RU" sz="1400" dirty="0"/>
              <a:t> </a:t>
            </a:r>
            <a:r>
              <a:rPr lang="ru-RU" sz="1400" dirty="0" err="1"/>
              <a:t>bo'yicha</a:t>
            </a:r>
            <a:r>
              <a:rPr lang="ru-RU" sz="1400" dirty="0"/>
              <a:t>.</a:t>
            </a:r>
            <a:br>
              <a:rPr lang="en-US" sz="1400" dirty="0"/>
            </a:br>
            <a:br>
              <a:rPr lang="en-US" sz="1400" dirty="0"/>
            </a:br>
            <a:r>
              <a:rPr lang="ru-RU" sz="1400" dirty="0" err="1"/>
              <a:t>To'lovlarni</a:t>
            </a:r>
            <a:r>
              <a:rPr lang="ru-RU" sz="1400" dirty="0"/>
              <a:t> </a:t>
            </a:r>
            <a:r>
              <a:rPr lang="ru-RU" sz="1400" dirty="0" err="1"/>
              <a:t>filtrlash</a:t>
            </a:r>
            <a:br>
              <a:rPr lang="en-US" sz="1400" dirty="0"/>
            </a:br>
            <a:br>
              <a:rPr lang="en-US" sz="1400" dirty="0"/>
            </a:br>
            <a:r>
              <a:rPr lang="ru-RU" sz="1400" dirty="0" err="1"/>
              <a:t>Muayyan</a:t>
            </a:r>
            <a:r>
              <a:rPr lang="ru-RU" sz="1400" dirty="0"/>
              <a:t> </a:t>
            </a:r>
            <a:r>
              <a:rPr lang="ru-RU" sz="1400" dirty="0" err="1"/>
              <a:t>davr</a:t>
            </a:r>
            <a:r>
              <a:rPr lang="ru-RU" sz="1400" dirty="0"/>
              <a:t> </a:t>
            </a:r>
            <a:r>
              <a:rPr lang="ru-RU" sz="1400" dirty="0" err="1"/>
              <a:t>bo'yicha</a:t>
            </a:r>
            <a:r>
              <a:rPr lang="ru-RU" sz="1400" dirty="0"/>
              <a:t> </a:t>
            </a:r>
            <a:r>
              <a:rPr lang="ru-RU" sz="1400" dirty="0" err="1"/>
              <a:t>operatsiyalarni</a:t>
            </a:r>
            <a:r>
              <a:rPr lang="ru-RU" sz="1400" dirty="0"/>
              <a:t> </a:t>
            </a:r>
            <a:r>
              <a:rPr lang="ru-RU" sz="1400" dirty="0" err="1"/>
              <a:t>topish</a:t>
            </a:r>
            <a:r>
              <a:rPr lang="ru-RU" sz="1400" dirty="0"/>
              <a:t> </a:t>
            </a:r>
            <a:r>
              <a:rPr lang="ru-RU" sz="1400" dirty="0" err="1"/>
              <a:t>uchun</a:t>
            </a:r>
            <a:r>
              <a:rPr lang="ru-RU" sz="1400" dirty="0"/>
              <a:t>:</a:t>
            </a:r>
            <a:br>
              <a:rPr lang="en-US" sz="1400" dirty="0"/>
            </a:br>
            <a:r>
              <a:rPr lang="en-US" sz="1400" dirty="0"/>
              <a:t>1.</a:t>
            </a:r>
            <a:r>
              <a:rPr lang="ru-RU" sz="1400" b="1" dirty="0"/>
              <a:t>«</a:t>
            </a:r>
            <a:r>
              <a:rPr lang="ru-RU" sz="1400" b="1" dirty="0" err="1"/>
              <a:t>Filtr</a:t>
            </a:r>
            <a:r>
              <a:rPr lang="ru-RU" sz="1400" b="1" dirty="0"/>
              <a:t>» </a:t>
            </a:r>
            <a:r>
              <a:rPr lang="ru-RU" sz="1400" dirty="0" err="1"/>
              <a:t>tugmasini</a:t>
            </a:r>
            <a:r>
              <a:rPr lang="ru-RU" sz="1400" dirty="0"/>
              <a:t> </a:t>
            </a:r>
            <a:r>
              <a:rPr lang="ru-RU" sz="1400" dirty="0" err="1"/>
              <a:t>bosing</a:t>
            </a:r>
            <a:r>
              <a:rPr lang="ru-RU" sz="1400" dirty="0"/>
              <a:t>.</a:t>
            </a:r>
            <a:br>
              <a:rPr lang="en-US" sz="1400" dirty="0"/>
            </a:br>
            <a:r>
              <a:rPr lang="en-US" sz="1400" dirty="0"/>
              <a:t>2.</a:t>
            </a:r>
            <a:r>
              <a:rPr lang="ru-RU" sz="1400" dirty="0" err="1"/>
              <a:t>Davrni</a:t>
            </a:r>
            <a:r>
              <a:rPr lang="ru-RU" sz="1400" dirty="0"/>
              <a:t> </a:t>
            </a:r>
            <a:r>
              <a:rPr lang="ru-RU" sz="1400" dirty="0" err="1"/>
              <a:t>tanlang</a:t>
            </a:r>
            <a:r>
              <a:rPr lang="ru-RU" sz="1400" dirty="0"/>
              <a:t>.</a:t>
            </a:r>
            <a:br>
              <a:rPr lang="en-US" sz="1400" dirty="0"/>
            </a:br>
            <a:r>
              <a:rPr lang="en-US" sz="1400" dirty="0"/>
              <a:t>3.</a:t>
            </a:r>
            <a:r>
              <a:rPr lang="ru-RU" sz="1400" dirty="0" err="1"/>
              <a:t>Zarur</a:t>
            </a:r>
            <a:r>
              <a:rPr lang="ru-RU" sz="1400" dirty="0"/>
              <a:t> </a:t>
            </a:r>
            <a:r>
              <a:rPr lang="ru-RU" sz="1400" dirty="0" err="1"/>
              <a:t>bo'lsa</a:t>
            </a:r>
            <a:r>
              <a:rPr lang="ru-RU" sz="1400" dirty="0"/>
              <a:t>, </a:t>
            </a:r>
            <a:r>
              <a:rPr lang="ru-RU" sz="1400" dirty="0" err="1"/>
              <a:t>QRni</a:t>
            </a:r>
            <a:r>
              <a:rPr lang="ru-RU" sz="1400" dirty="0"/>
              <a:t> </a:t>
            </a:r>
            <a:r>
              <a:rPr lang="ru-RU" sz="1400" dirty="0" err="1"/>
              <a:t>tanlang</a:t>
            </a:r>
            <a:r>
              <a:rPr lang="ru-RU" sz="1400" dirty="0"/>
              <a:t>.</a:t>
            </a:r>
            <a:br>
              <a:rPr lang="en-US" sz="1400" dirty="0"/>
            </a:br>
            <a:r>
              <a:rPr lang="en-US" sz="1400" dirty="0"/>
              <a:t>4.</a:t>
            </a:r>
            <a:r>
              <a:rPr lang="ru-RU" sz="1400" b="1" dirty="0"/>
              <a:t>«</a:t>
            </a:r>
            <a:r>
              <a:rPr lang="ru-RU" sz="1400" b="1" dirty="0" err="1"/>
              <a:t>Qo'llash</a:t>
            </a:r>
            <a:r>
              <a:rPr lang="ru-RU" sz="1400" b="1" dirty="0"/>
              <a:t>» </a:t>
            </a:r>
            <a:r>
              <a:rPr lang="ru-RU" sz="1400" dirty="0" err="1"/>
              <a:t>tugmasini</a:t>
            </a:r>
            <a:r>
              <a:rPr lang="ru-RU" sz="1400" dirty="0"/>
              <a:t> </a:t>
            </a:r>
            <a:r>
              <a:rPr lang="ru-RU" sz="1400" dirty="0" err="1"/>
              <a:t>bosing</a:t>
            </a:r>
            <a:r>
              <a:rPr lang="ru-RU" sz="1400" dirty="0"/>
              <a:t>.</a:t>
            </a:r>
          </a:p>
          <a:p>
            <a:pPr>
              <a:lnSpc>
                <a:spcPct val="115000"/>
              </a:lnSpc>
              <a:spcAft>
                <a:spcPts val="1200"/>
              </a:spcAft>
            </a:pPr>
            <a:r>
              <a:rPr lang="ru-RU" sz="1400" b="1" dirty="0" err="1"/>
              <a:t>Muhim</a:t>
            </a:r>
            <a:br>
              <a:rPr lang="en-US" sz="1400" b="1" dirty="0"/>
            </a:br>
            <a:r>
              <a:rPr lang="ru-RU" sz="1400" dirty="0" err="1"/>
              <a:t>Qidiruvning</a:t>
            </a:r>
            <a:r>
              <a:rPr lang="ru-RU" sz="1400" dirty="0"/>
              <a:t> </a:t>
            </a:r>
            <a:r>
              <a:rPr lang="ru-RU" sz="1400" dirty="0" err="1"/>
              <a:t>maksimal</a:t>
            </a:r>
            <a:r>
              <a:rPr lang="ru-RU" sz="1400" dirty="0"/>
              <a:t> </a:t>
            </a:r>
            <a:r>
              <a:rPr lang="ru-RU" sz="1400" dirty="0" err="1"/>
              <a:t>davri</a:t>
            </a:r>
            <a:r>
              <a:rPr lang="ru-RU" sz="1400" dirty="0"/>
              <a:t> 35 </a:t>
            </a:r>
            <a:r>
              <a:rPr lang="ru-RU" sz="1400" dirty="0" err="1"/>
              <a:t>kunni</a:t>
            </a:r>
            <a:r>
              <a:rPr lang="ru-RU" sz="1400" dirty="0"/>
              <a:t> </a:t>
            </a:r>
            <a:r>
              <a:rPr lang="ru-RU" sz="1400" dirty="0" err="1"/>
              <a:t>tashkil</a:t>
            </a:r>
            <a:r>
              <a:rPr lang="ru-RU" sz="1400" dirty="0"/>
              <a:t> </a:t>
            </a:r>
            <a:r>
              <a:rPr lang="ru-RU" sz="1400" dirty="0" err="1"/>
              <a:t>etadi</a:t>
            </a:r>
            <a:r>
              <a:rPr lang="ru-RU" sz="1400" dirty="0"/>
              <a:t>.</a:t>
            </a:r>
          </a:p>
          <a:p>
            <a:pPr>
              <a:lnSpc>
                <a:spcPct val="115000"/>
              </a:lnSpc>
              <a:spcBef>
                <a:spcPts val="1800"/>
              </a:spcBef>
              <a:spcAft>
                <a:spcPts val="400"/>
              </a:spcAft>
              <a:buNone/>
            </a:pPr>
            <a:endParaRPr kumimoji="0" lang="ru-RU" sz="1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C054AB4B-DD63-1990-2922-3D7D5B5F867E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26000" y="1685142"/>
            <a:ext cx="6978650" cy="357900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706493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54A2769-1990-5D8F-34A6-7D8C948D31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C2B0927-0D6E-79B9-B4C4-FA64336E71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3477E41C-5606-2BE2-BAE2-0844E370E79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7999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FAD773BF-0D95-7A3B-38B0-6848F1FDE5A9}"/>
              </a:ext>
            </a:extLst>
          </p:cNvPr>
          <p:cNvSpPr txBox="1"/>
          <p:nvPr/>
        </p:nvSpPr>
        <p:spPr>
          <a:xfrm>
            <a:off x="584200" y="226755"/>
            <a:ext cx="9309100" cy="231050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Bef>
                <a:spcPts val="1800"/>
              </a:spcBef>
              <a:spcAft>
                <a:spcPts val="400"/>
              </a:spcAft>
              <a:buNone/>
            </a:pPr>
            <a:r>
              <a:rPr lang="ru-RU" sz="1400" b="1" dirty="0" err="1">
                <a:effectLst/>
                <a:latin typeface="Arial" panose="020B0604020202020204" pitchFamily="34" charset="0"/>
              </a:rPr>
              <a:t>To'lovni</a:t>
            </a:r>
            <a:r>
              <a:rPr lang="ru-RU" sz="1400" b="1" dirty="0">
                <a:effectLst/>
                <a:latin typeface="Arial" panose="020B0604020202020204" pitchFamily="34" charset="0"/>
              </a:rPr>
              <a:t> </a:t>
            </a:r>
            <a:r>
              <a:rPr lang="ru-RU" sz="1400" b="1" dirty="0" err="1">
                <a:effectLst/>
                <a:latin typeface="Arial" panose="020B0604020202020204" pitchFamily="34" charset="0"/>
              </a:rPr>
              <a:t>qaytarish</a:t>
            </a:r>
            <a:endParaRPr lang="ru-RU" sz="1200" b="1" dirty="0">
              <a:effectLst/>
              <a:latin typeface="Arial" panose="020B0604020202020204" pitchFamily="34" charset="0"/>
            </a:endParaRPr>
          </a:p>
          <a:p>
            <a:pPr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ru-RU" sz="1400" dirty="0" err="1"/>
              <a:t>Agar</a:t>
            </a:r>
            <a:r>
              <a:rPr lang="ru-RU" sz="1400" dirty="0"/>
              <a:t> </a:t>
            </a:r>
            <a:r>
              <a:rPr lang="ru-RU" sz="1400" dirty="0" err="1"/>
              <a:t>xaridorga</a:t>
            </a:r>
            <a:r>
              <a:rPr lang="ru-RU" sz="1400" dirty="0"/>
              <a:t> </a:t>
            </a:r>
            <a:r>
              <a:rPr lang="ru-RU" sz="1400" dirty="0" err="1"/>
              <a:t>pul</a:t>
            </a:r>
            <a:r>
              <a:rPr lang="ru-RU" sz="1400" dirty="0"/>
              <a:t> </a:t>
            </a:r>
            <a:r>
              <a:rPr lang="ru-RU" sz="1400" dirty="0" err="1"/>
              <a:t>mablag'larini</a:t>
            </a:r>
            <a:r>
              <a:rPr lang="ru-RU" sz="1400" dirty="0"/>
              <a:t> </a:t>
            </a:r>
            <a:r>
              <a:rPr lang="ru-RU" sz="1400" dirty="0" err="1"/>
              <a:t>qaytarish</a:t>
            </a:r>
            <a:r>
              <a:rPr lang="ru-RU" sz="1400" dirty="0"/>
              <a:t> </a:t>
            </a:r>
            <a:r>
              <a:rPr lang="ru-RU" sz="1400" dirty="0" err="1"/>
              <a:t>kerak</a:t>
            </a:r>
            <a:r>
              <a:rPr lang="ru-RU" sz="1400" dirty="0"/>
              <a:t> </a:t>
            </a:r>
            <a:r>
              <a:rPr lang="ru-RU" sz="1400" dirty="0" err="1"/>
              <a:t>bo'lsa</a:t>
            </a:r>
            <a:r>
              <a:rPr lang="ru-RU" sz="1400" dirty="0"/>
              <a:t>, </a:t>
            </a:r>
            <a:r>
              <a:rPr lang="ru-RU" sz="1400" dirty="0" err="1"/>
              <a:t>qaytarishni</a:t>
            </a:r>
            <a:r>
              <a:rPr lang="ru-RU" sz="1400" dirty="0"/>
              <a:t> </a:t>
            </a:r>
            <a:r>
              <a:rPr lang="ru-RU" sz="1400" dirty="0" err="1"/>
              <a:t>bevosita</a:t>
            </a:r>
            <a:r>
              <a:rPr lang="ru-RU" sz="1400" dirty="0"/>
              <a:t> </a:t>
            </a:r>
            <a:r>
              <a:rPr lang="ru-RU" sz="1400" dirty="0" err="1"/>
              <a:t>to'lovlar</a:t>
            </a:r>
            <a:r>
              <a:rPr lang="ru-RU" sz="1400" dirty="0"/>
              <a:t> </a:t>
            </a:r>
            <a:r>
              <a:rPr lang="ru-RU" sz="1400" dirty="0" err="1"/>
              <a:t>ro'yxatidan</a:t>
            </a:r>
            <a:r>
              <a:rPr lang="ru-RU" sz="1400" dirty="0"/>
              <a:t> </a:t>
            </a:r>
            <a:r>
              <a:rPr lang="ru-RU" sz="1400" dirty="0" err="1"/>
              <a:t>rasmiylashtiring</a:t>
            </a:r>
            <a:r>
              <a:rPr lang="ru-RU" sz="1400" dirty="0"/>
              <a:t>.</a:t>
            </a:r>
          </a:p>
          <a:p>
            <a:pPr>
              <a:lnSpc>
                <a:spcPct val="115000"/>
              </a:lnSpc>
              <a:spcBef>
                <a:spcPts val="1400"/>
              </a:spcBef>
              <a:spcAft>
                <a:spcPts val="400"/>
              </a:spcAft>
              <a:buNone/>
            </a:pPr>
            <a:r>
              <a:rPr lang="ru-RU" sz="1400" b="1" dirty="0" err="1"/>
              <a:t>Qaytarishni</a:t>
            </a:r>
            <a:r>
              <a:rPr lang="ru-RU" sz="1400" b="1" dirty="0"/>
              <a:t> </a:t>
            </a:r>
            <a:r>
              <a:rPr lang="ru-RU" sz="1400" b="1" dirty="0" err="1"/>
              <a:t>qanday</a:t>
            </a:r>
            <a:r>
              <a:rPr lang="ru-RU" sz="1400" b="1" dirty="0"/>
              <a:t> </a:t>
            </a:r>
            <a:r>
              <a:rPr lang="ru-RU" sz="1400" b="1" dirty="0" err="1"/>
              <a:t>rasmiylashtirish</a:t>
            </a:r>
            <a:r>
              <a:rPr lang="ru-RU" sz="1400" b="1" dirty="0"/>
              <a:t> </a:t>
            </a:r>
            <a:r>
              <a:rPr lang="ru-RU" sz="1400" b="1" dirty="0" err="1"/>
              <a:t>kerak</a:t>
            </a:r>
            <a:endParaRPr lang="ru-RU" sz="1400" b="1" dirty="0"/>
          </a:p>
          <a:p>
            <a:pPr marL="342900" lvl="0" indent="-342900">
              <a:lnSpc>
                <a:spcPct val="115000"/>
              </a:lnSpc>
              <a:spcBef>
                <a:spcPts val="1200"/>
              </a:spcBef>
              <a:buFont typeface="+mj-lt"/>
              <a:buAutoNum type="arabicPeriod"/>
            </a:pPr>
            <a:r>
              <a:rPr lang="ru-RU" sz="1400" dirty="0" err="1"/>
              <a:t>Kerakli</a:t>
            </a:r>
            <a:r>
              <a:rPr lang="ru-RU" sz="1400" dirty="0"/>
              <a:t> </a:t>
            </a:r>
            <a:r>
              <a:rPr lang="ru-RU" sz="1400" dirty="0" err="1"/>
              <a:t>to'lovni</a:t>
            </a:r>
            <a:r>
              <a:rPr lang="ru-RU" sz="1400" dirty="0"/>
              <a:t> </a:t>
            </a:r>
            <a:r>
              <a:rPr lang="ru-RU" sz="1400" dirty="0" err="1"/>
              <a:t>toping</a:t>
            </a:r>
            <a:r>
              <a:rPr lang="ru-RU" sz="1400" dirty="0"/>
              <a:t>.</a:t>
            </a:r>
          </a:p>
          <a:p>
            <a:pPr marL="342900" lvl="0" indent="-342900">
              <a:lnSpc>
                <a:spcPct val="115000"/>
              </a:lnSpc>
              <a:buFont typeface="+mj-lt"/>
              <a:buAutoNum type="arabicPeriod"/>
            </a:pPr>
            <a:r>
              <a:rPr lang="ru-RU" sz="1400" dirty="0"/>
              <a:t>⋮ </a:t>
            </a:r>
            <a:r>
              <a:rPr lang="ru-RU" sz="1400" dirty="0" err="1"/>
              <a:t>tugmasini</a:t>
            </a:r>
            <a:r>
              <a:rPr lang="ru-RU" sz="1400" dirty="0"/>
              <a:t> </a:t>
            </a:r>
            <a:r>
              <a:rPr lang="ru-RU" sz="1400" dirty="0" err="1"/>
              <a:t>bosing</a:t>
            </a:r>
            <a:r>
              <a:rPr lang="ru-RU" sz="1400" dirty="0"/>
              <a:t>.</a:t>
            </a:r>
          </a:p>
          <a:p>
            <a:pPr marL="342900" lvl="0" indent="-342900">
              <a:lnSpc>
                <a:spcPct val="115000"/>
              </a:lnSpc>
              <a:spcAft>
                <a:spcPts val="1200"/>
              </a:spcAft>
              <a:buFont typeface="+mj-lt"/>
              <a:buAutoNum type="arabicPeriod"/>
            </a:pPr>
            <a:r>
              <a:rPr lang="ru-RU" sz="1400" b="1" dirty="0"/>
              <a:t>«</a:t>
            </a:r>
            <a:r>
              <a:rPr lang="ru-RU" sz="1400" b="1" dirty="0" err="1"/>
              <a:t>To'lovni</a:t>
            </a:r>
            <a:r>
              <a:rPr lang="ru-RU" sz="1400" b="1" dirty="0"/>
              <a:t> </a:t>
            </a:r>
            <a:r>
              <a:rPr lang="ru-RU" sz="1400" b="1" dirty="0" err="1"/>
              <a:t>qaytarish</a:t>
            </a:r>
            <a:r>
              <a:rPr lang="ru-RU" sz="1400" b="1" dirty="0"/>
              <a:t>» </a:t>
            </a:r>
            <a:r>
              <a:rPr lang="ru-RU" sz="1400" dirty="0" err="1"/>
              <a:t>bandini</a:t>
            </a:r>
            <a:r>
              <a:rPr lang="ru-RU" sz="1400" dirty="0"/>
              <a:t> </a:t>
            </a:r>
            <a:r>
              <a:rPr lang="ru-RU" sz="1400" dirty="0" err="1"/>
              <a:t>tanlang</a:t>
            </a:r>
            <a:r>
              <a:rPr lang="ru-RU" sz="1400" dirty="0"/>
              <a:t>.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4435A57-F510-13E9-8339-4418DEAEB37F}"/>
              </a:ext>
            </a:extLst>
          </p:cNvPr>
          <p:cNvSpPr txBox="1"/>
          <p:nvPr/>
        </p:nvSpPr>
        <p:spPr>
          <a:xfrm>
            <a:off x="584200" y="4544414"/>
            <a:ext cx="4130992" cy="162672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</a:pPr>
            <a:r>
              <a:rPr lang="ru-RU" sz="1400" b="1" dirty="0" err="1"/>
              <a:t>Ochilgan</a:t>
            </a:r>
            <a:r>
              <a:rPr lang="ru-RU" sz="1400" b="1" dirty="0"/>
              <a:t> </a:t>
            </a:r>
            <a:r>
              <a:rPr lang="ru-RU" sz="1400" b="1" dirty="0" err="1"/>
              <a:t>oynada</a:t>
            </a:r>
            <a:r>
              <a:rPr lang="ru-RU" sz="1400" b="1" dirty="0"/>
              <a:t>:</a:t>
            </a:r>
          </a:p>
          <a:p>
            <a:pPr>
              <a:lnSpc>
                <a:spcPct val="115000"/>
              </a:lnSpc>
              <a:spcBef>
                <a:spcPts val="1200"/>
              </a:spcBef>
            </a:pPr>
            <a:r>
              <a:rPr lang="en-US" sz="1400" dirty="0"/>
              <a:t>1.</a:t>
            </a:r>
            <a:r>
              <a:rPr lang="ru-RU" sz="1400" dirty="0" err="1"/>
              <a:t>To'lov</a:t>
            </a:r>
            <a:r>
              <a:rPr lang="ru-RU" sz="1400" dirty="0"/>
              <a:t> </a:t>
            </a:r>
            <a:r>
              <a:rPr lang="ru-RU" sz="1400" dirty="0" err="1"/>
              <a:t>haqidagi</a:t>
            </a:r>
            <a:r>
              <a:rPr lang="ru-RU" sz="1400" dirty="0"/>
              <a:t> </a:t>
            </a:r>
            <a:r>
              <a:rPr lang="ru-RU" sz="1400" dirty="0" err="1"/>
              <a:t>ma'lumotlarni</a:t>
            </a:r>
            <a:r>
              <a:rPr lang="ru-RU" sz="1400" dirty="0"/>
              <a:t> </a:t>
            </a:r>
            <a:r>
              <a:rPr lang="ru-RU" sz="1400" dirty="0" err="1"/>
              <a:t>tekshiring</a:t>
            </a:r>
            <a:r>
              <a:rPr lang="ru-RU" sz="1400" dirty="0"/>
              <a:t>.</a:t>
            </a:r>
          </a:p>
          <a:p>
            <a:pPr>
              <a:lnSpc>
                <a:spcPct val="115000"/>
              </a:lnSpc>
            </a:pPr>
            <a:r>
              <a:rPr lang="en-US" sz="1400" dirty="0"/>
              <a:t>2.</a:t>
            </a:r>
            <a:r>
              <a:rPr lang="ru-RU" sz="1400" dirty="0" err="1"/>
              <a:t>Qaytarish</a:t>
            </a:r>
            <a:r>
              <a:rPr lang="ru-RU" sz="1400" dirty="0"/>
              <a:t> </a:t>
            </a:r>
            <a:r>
              <a:rPr lang="ru-RU" sz="1400" dirty="0" err="1"/>
              <a:t>summasini</a:t>
            </a:r>
            <a:r>
              <a:rPr lang="ru-RU" sz="1400" dirty="0"/>
              <a:t> </a:t>
            </a:r>
            <a:r>
              <a:rPr lang="ru-RU" sz="1400" dirty="0" err="1"/>
              <a:t>kiriting</a:t>
            </a:r>
            <a:r>
              <a:rPr lang="ru-RU" sz="1400" dirty="0"/>
              <a:t>.</a:t>
            </a:r>
          </a:p>
          <a:p>
            <a:pPr>
              <a:lnSpc>
                <a:spcPct val="115000"/>
              </a:lnSpc>
              <a:spcAft>
                <a:spcPts val="1200"/>
              </a:spcAft>
            </a:pPr>
            <a:r>
              <a:rPr lang="en-US" sz="1400" dirty="0"/>
              <a:t>3.</a:t>
            </a:r>
            <a:r>
              <a:rPr lang="ru-RU" sz="1400" b="1" dirty="0"/>
              <a:t>«</a:t>
            </a:r>
            <a:r>
              <a:rPr lang="ru-RU" sz="1400" b="1" dirty="0" err="1"/>
              <a:t>Qaytarishni</a:t>
            </a:r>
            <a:r>
              <a:rPr lang="ru-RU" sz="1400" b="1" dirty="0"/>
              <a:t> </a:t>
            </a:r>
            <a:r>
              <a:rPr lang="ru-RU" sz="1400" b="1" dirty="0" err="1"/>
              <a:t>rasmiylashtirish</a:t>
            </a:r>
            <a:r>
              <a:rPr lang="ru-RU" sz="1400" b="1" dirty="0"/>
              <a:t>» </a:t>
            </a:r>
            <a:r>
              <a:rPr lang="ru-RU" sz="1400" dirty="0" err="1"/>
              <a:t>tugmasini</a:t>
            </a:r>
            <a:r>
              <a:rPr lang="ru-RU" sz="1400" dirty="0"/>
              <a:t> </a:t>
            </a:r>
            <a:r>
              <a:rPr lang="ru-RU" sz="1400" dirty="0" err="1"/>
              <a:t>bosing</a:t>
            </a:r>
            <a:r>
              <a:rPr lang="ru-RU" sz="1200" u="none" strike="noStrike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.</a:t>
            </a:r>
          </a:p>
        </p:txBody>
      </p:sp>
      <p:pic>
        <p:nvPicPr>
          <p:cNvPr id="10" name="image17.png">
            <a:extLst>
              <a:ext uri="{FF2B5EF4-FFF2-40B4-BE49-F238E27FC236}">
                <a16:creationId xmlns:a16="http://schemas.microsoft.com/office/drawing/2014/main" id="{240A26BA-3E54-265C-4FBA-EF213FEF9E41}"/>
              </a:ext>
            </a:extLst>
          </p:cNvPr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4524374" y="3956119"/>
            <a:ext cx="2944495" cy="2603694"/>
          </a:xfrm>
          <a:prstGeom prst="rect">
            <a:avLst/>
          </a:prstGeom>
          <a:ln/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2AC1C476-C1B1-AA79-076A-2B6B7044C7AC}"/>
              </a:ext>
            </a:extLst>
          </p:cNvPr>
          <p:cNvSpPr txBox="1"/>
          <p:nvPr/>
        </p:nvSpPr>
        <p:spPr>
          <a:xfrm>
            <a:off x="7840027" y="4071039"/>
            <a:ext cx="4483100" cy="25642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381000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ru-RU" sz="1200" b="1" dirty="0" err="1"/>
              <a:t>Muhim</a:t>
            </a:r>
            <a:br>
              <a:rPr lang="en-US" sz="1200" dirty="0"/>
            </a:br>
            <a:r>
              <a:rPr lang="ru-RU" sz="1200" dirty="0" err="1"/>
              <a:t>Qaytarish</a:t>
            </a:r>
            <a:r>
              <a:rPr lang="ru-RU" sz="1200" dirty="0"/>
              <a:t> </a:t>
            </a:r>
            <a:r>
              <a:rPr lang="ru-RU" sz="1200" dirty="0" err="1"/>
              <a:t>summasi</a:t>
            </a:r>
            <a:r>
              <a:rPr lang="ru-RU" sz="1200" dirty="0"/>
              <a:t> </a:t>
            </a:r>
            <a:r>
              <a:rPr lang="ru-RU" sz="1200" dirty="0" err="1"/>
              <a:t>dastlabki</a:t>
            </a:r>
            <a:r>
              <a:rPr lang="ru-RU" sz="1200" dirty="0"/>
              <a:t> </a:t>
            </a:r>
            <a:r>
              <a:rPr lang="ru-RU" sz="1200" dirty="0" err="1"/>
              <a:t>to'lov</a:t>
            </a:r>
            <a:r>
              <a:rPr lang="ru-RU" sz="1200" dirty="0"/>
              <a:t> </a:t>
            </a:r>
            <a:r>
              <a:rPr lang="ru-RU" sz="1200" dirty="0" err="1"/>
              <a:t>summasidan</a:t>
            </a:r>
            <a:r>
              <a:rPr lang="ru-RU" sz="1200" dirty="0"/>
              <a:t> </a:t>
            </a:r>
            <a:r>
              <a:rPr lang="ru-RU" sz="1200" dirty="0" err="1"/>
              <a:t>oshmasligi</a:t>
            </a:r>
            <a:r>
              <a:rPr lang="ru-RU" sz="1200" dirty="0"/>
              <a:t> </a:t>
            </a:r>
            <a:r>
              <a:rPr lang="ru-RU" sz="1200" dirty="0" err="1"/>
              <a:t>kerak</a:t>
            </a:r>
            <a:r>
              <a:rPr lang="ru-RU" sz="1200" dirty="0"/>
              <a:t>.</a:t>
            </a:r>
            <a:br>
              <a:rPr lang="en-US" sz="1200" dirty="0"/>
            </a:br>
            <a:br>
              <a:rPr lang="en-US" sz="1200" dirty="0"/>
            </a:br>
            <a:r>
              <a:rPr lang="ru-RU" sz="1200" b="1" dirty="0" err="1"/>
              <a:t>Izoh</a:t>
            </a:r>
            <a:br>
              <a:rPr lang="en-US" sz="1200" dirty="0"/>
            </a:br>
            <a:r>
              <a:rPr lang="ru-RU" sz="1200" dirty="0" err="1"/>
              <a:t>Qaytarishni</a:t>
            </a:r>
            <a:r>
              <a:rPr lang="ru-RU" sz="1200" dirty="0"/>
              <a:t> </a:t>
            </a:r>
            <a:r>
              <a:rPr lang="ru-RU" sz="1200" dirty="0" err="1"/>
              <a:t>bajarish</a:t>
            </a:r>
            <a:r>
              <a:rPr lang="ru-RU" sz="1200" dirty="0"/>
              <a:t> </a:t>
            </a:r>
            <a:r>
              <a:rPr lang="ru-RU" sz="1200" dirty="0" err="1"/>
              <a:t>bir</a:t>
            </a:r>
            <a:r>
              <a:rPr lang="ru-RU" sz="1200" dirty="0"/>
              <a:t> </a:t>
            </a:r>
            <a:r>
              <a:rPr lang="ru-RU" sz="1200" dirty="0" err="1"/>
              <a:t>necha</a:t>
            </a:r>
            <a:r>
              <a:rPr lang="ru-RU" sz="1200" dirty="0"/>
              <a:t> </a:t>
            </a:r>
            <a:r>
              <a:rPr lang="ru-RU" sz="1200" dirty="0" err="1"/>
              <a:t>soniyadan</a:t>
            </a:r>
            <a:r>
              <a:rPr lang="ru-RU" sz="1200" dirty="0"/>
              <a:t> </a:t>
            </a:r>
            <a:r>
              <a:rPr lang="ru-RU" sz="1200" dirty="0" err="1"/>
              <a:t>bir</a:t>
            </a:r>
            <a:r>
              <a:rPr lang="ru-RU" sz="1200" dirty="0"/>
              <a:t> </a:t>
            </a:r>
            <a:r>
              <a:rPr lang="ru-RU" sz="1200" dirty="0" err="1"/>
              <a:t>necha</a:t>
            </a:r>
            <a:r>
              <a:rPr lang="ru-RU" sz="1200" dirty="0"/>
              <a:t> </a:t>
            </a:r>
            <a:r>
              <a:rPr lang="ru-RU" sz="1200" dirty="0" err="1"/>
              <a:t>soatgacha</a:t>
            </a:r>
            <a:r>
              <a:rPr lang="ru-RU" sz="1200" dirty="0"/>
              <a:t> </a:t>
            </a:r>
            <a:r>
              <a:rPr lang="ru-RU" sz="1200" dirty="0" err="1"/>
              <a:t>vaqt</a:t>
            </a:r>
            <a:r>
              <a:rPr lang="ru-RU" sz="1200" dirty="0"/>
              <a:t> </a:t>
            </a:r>
            <a:r>
              <a:rPr lang="ru-RU" sz="1200" dirty="0" err="1"/>
              <a:t>olishi</a:t>
            </a:r>
            <a:r>
              <a:rPr lang="ru-RU" sz="1200" dirty="0"/>
              <a:t> </a:t>
            </a:r>
            <a:r>
              <a:rPr lang="ru-RU" sz="1200" dirty="0" err="1"/>
              <a:t>mumkin</a:t>
            </a:r>
            <a:r>
              <a:rPr lang="ru-RU" sz="1200" dirty="0"/>
              <a:t>.</a:t>
            </a:r>
            <a:br>
              <a:rPr lang="en-US" sz="1200" dirty="0"/>
            </a:br>
            <a:r>
              <a:rPr lang="ru-RU" sz="1200" dirty="0" err="1"/>
              <a:t>Yaratilgandan</a:t>
            </a:r>
            <a:r>
              <a:rPr lang="ru-RU" sz="1200" dirty="0"/>
              <a:t> </a:t>
            </a:r>
            <a:r>
              <a:rPr lang="ru-RU" sz="1200" dirty="0" err="1"/>
              <a:t>so'ng</a:t>
            </a:r>
            <a:r>
              <a:rPr lang="ru-RU" sz="1200" dirty="0"/>
              <a:t> </a:t>
            </a:r>
            <a:r>
              <a:rPr lang="ru-RU" sz="1200" dirty="0" err="1"/>
              <a:t>qaytarish</a:t>
            </a:r>
            <a:r>
              <a:rPr lang="ru-RU" sz="1200" dirty="0"/>
              <a:t> </a:t>
            </a:r>
            <a:r>
              <a:rPr lang="ru-RU" sz="1200" dirty="0" err="1"/>
              <a:t>avtomatik</a:t>
            </a:r>
            <a:r>
              <a:rPr lang="ru-RU" sz="1200" dirty="0"/>
              <a:t> </a:t>
            </a:r>
            <a:r>
              <a:rPr lang="ru-RU" sz="1200" dirty="0" err="1"/>
              <a:t>ravishda</a:t>
            </a:r>
            <a:r>
              <a:rPr lang="ru-RU" sz="1200" dirty="0"/>
              <a:t> «</a:t>
            </a:r>
            <a:r>
              <a:rPr lang="ru-RU" sz="1200" dirty="0" err="1"/>
              <a:t>Qaytarishlar</a:t>
            </a:r>
            <a:r>
              <a:rPr lang="ru-RU" sz="1200" dirty="0"/>
              <a:t>» </a:t>
            </a:r>
            <a:r>
              <a:rPr lang="ru-RU" sz="1200" dirty="0" err="1"/>
              <a:t>bo'limida</a:t>
            </a:r>
            <a:r>
              <a:rPr lang="ru-RU" sz="1200" dirty="0"/>
              <a:t> </a:t>
            </a:r>
            <a:r>
              <a:rPr lang="ru-RU" sz="1200" dirty="0" err="1"/>
              <a:t>paydo</a:t>
            </a:r>
            <a:r>
              <a:rPr lang="ru-RU" sz="1200" dirty="0"/>
              <a:t> </a:t>
            </a:r>
            <a:r>
              <a:rPr lang="ru-RU" sz="1200" dirty="0" err="1"/>
              <a:t>bo'ladi</a:t>
            </a:r>
            <a:r>
              <a:rPr lang="ru-RU" sz="1200" dirty="0"/>
              <a:t>.</a:t>
            </a:r>
          </a:p>
          <a:p>
            <a:pPr algn="ctr">
              <a:lnSpc>
                <a:spcPct val="115000"/>
              </a:lnSpc>
              <a:buNone/>
            </a:pPr>
            <a:br>
              <a:rPr lang="ru-RU" sz="12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</a:br>
            <a:endParaRPr lang="ru-RU" sz="1200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sp>
        <p:nvSpPr>
          <p:cNvPr id="13" name="Прямоугольник 12">
            <a:extLst>
              <a:ext uri="{FF2B5EF4-FFF2-40B4-BE49-F238E27FC236}">
                <a16:creationId xmlns:a16="http://schemas.microsoft.com/office/drawing/2014/main" id="{7EC15D74-6272-9D4E-9961-0E7579B89925}"/>
              </a:ext>
            </a:extLst>
          </p:cNvPr>
          <p:cNvSpPr/>
          <p:nvPr/>
        </p:nvSpPr>
        <p:spPr>
          <a:xfrm>
            <a:off x="1098550" y="3790951"/>
            <a:ext cx="9721849" cy="49172"/>
          </a:xfrm>
          <a:prstGeom prst="rect">
            <a:avLst/>
          </a:prstGeom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pic>
        <p:nvPicPr>
          <p:cNvPr id="14" name="Picture 2">
            <a:extLst>
              <a:ext uri="{FF2B5EF4-FFF2-40B4-BE49-F238E27FC236}">
                <a16:creationId xmlns:a16="http://schemas.microsoft.com/office/drawing/2014/main" id="{826290C9-2521-C104-65BF-980948B70B4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0123171" y="5562522"/>
            <a:ext cx="2116454" cy="1860706"/>
          </a:xfrm>
          <a:custGeom>
            <a:avLst/>
            <a:gdLst/>
            <a:ahLst/>
            <a:cxnLst/>
            <a:rect l="l" t="t" r="r" b="b"/>
            <a:pathLst>
              <a:path w="4777381" h="5643794">
                <a:moveTo>
                  <a:pt x="143704" y="0"/>
                </a:moveTo>
                <a:lnTo>
                  <a:pt x="4633677" y="0"/>
                </a:lnTo>
                <a:cubicBezTo>
                  <a:pt x="4713043" y="0"/>
                  <a:pt x="4777381" y="64338"/>
                  <a:pt x="4777381" y="143704"/>
                </a:cubicBezTo>
                <a:lnTo>
                  <a:pt x="4777381" y="5500090"/>
                </a:lnTo>
                <a:cubicBezTo>
                  <a:pt x="4777381" y="5579456"/>
                  <a:pt x="4713043" y="5643794"/>
                  <a:pt x="4633677" y="5643794"/>
                </a:cubicBezTo>
                <a:lnTo>
                  <a:pt x="143704" y="5643794"/>
                </a:lnTo>
                <a:cubicBezTo>
                  <a:pt x="64338" y="5643794"/>
                  <a:pt x="0" y="5579456"/>
                  <a:pt x="0" y="5500090"/>
                </a:cubicBezTo>
                <a:lnTo>
                  <a:pt x="0" y="143704"/>
                </a:lnTo>
                <a:cubicBezTo>
                  <a:pt x="0" y="64338"/>
                  <a:pt x="64338" y="0"/>
                  <a:pt x="143704" y="0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image19.png">
            <a:extLst>
              <a:ext uri="{FF2B5EF4-FFF2-40B4-BE49-F238E27FC236}">
                <a16:creationId xmlns:a16="http://schemas.microsoft.com/office/drawing/2014/main" id="{1DC9CD8B-171E-A07F-BAFA-B76BFB9F192A}"/>
              </a:ext>
            </a:extLst>
          </p:cNvPr>
          <p:cNvPicPr/>
          <p:nvPr/>
        </p:nvPicPr>
        <p:blipFill>
          <a:blip r:embed="rId5"/>
          <a:srcRect/>
          <a:stretch>
            <a:fillRect/>
          </a:stretch>
        </p:blipFill>
        <p:spPr>
          <a:xfrm>
            <a:off x="4502150" y="1093376"/>
            <a:ext cx="6775450" cy="2503705"/>
          </a:xfrm>
          <a:prstGeom prst="rect">
            <a:avLst/>
          </a:prstGeom>
          <a:ln/>
        </p:spPr>
      </p:pic>
    </p:spTree>
    <p:extLst>
      <p:ext uri="{BB962C8B-B14F-4D97-AF65-F5344CB8AC3E}">
        <p14:creationId xmlns:p14="http://schemas.microsoft.com/office/powerpoint/2010/main" val="348093966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36C0D2F-ECDC-19AF-30C7-3937A767EA7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AB2CEDE-B01B-369A-97B8-709DB6B363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6A998F5-8A90-7223-5A4A-5294734AAB4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AB817ED2-0103-06CA-0322-370CA3C1959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7999"/>
          </a:xfrm>
          <a:prstGeom prst="rect">
            <a:avLst/>
          </a:prstGeom>
        </p:spPr>
      </p:pic>
      <p:pic>
        <p:nvPicPr>
          <p:cNvPr id="10" name="Picture 2">
            <a:extLst>
              <a:ext uri="{FF2B5EF4-FFF2-40B4-BE49-F238E27FC236}">
                <a16:creationId xmlns:a16="http://schemas.microsoft.com/office/drawing/2014/main" id="{67FDBA11-9301-A19F-16BA-8EA6FE85FA3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9901394" y="5381547"/>
            <a:ext cx="2116454" cy="1860706"/>
          </a:xfrm>
          <a:custGeom>
            <a:avLst/>
            <a:gdLst/>
            <a:ahLst/>
            <a:cxnLst/>
            <a:rect l="l" t="t" r="r" b="b"/>
            <a:pathLst>
              <a:path w="4777381" h="5643794">
                <a:moveTo>
                  <a:pt x="143704" y="0"/>
                </a:moveTo>
                <a:lnTo>
                  <a:pt x="4633677" y="0"/>
                </a:lnTo>
                <a:cubicBezTo>
                  <a:pt x="4713043" y="0"/>
                  <a:pt x="4777381" y="64338"/>
                  <a:pt x="4777381" y="143704"/>
                </a:cubicBezTo>
                <a:lnTo>
                  <a:pt x="4777381" y="5500090"/>
                </a:lnTo>
                <a:cubicBezTo>
                  <a:pt x="4777381" y="5579456"/>
                  <a:pt x="4713043" y="5643794"/>
                  <a:pt x="4633677" y="5643794"/>
                </a:cubicBezTo>
                <a:lnTo>
                  <a:pt x="143704" y="5643794"/>
                </a:lnTo>
                <a:cubicBezTo>
                  <a:pt x="64338" y="5643794"/>
                  <a:pt x="0" y="5579456"/>
                  <a:pt x="0" y="5500090"/>
                </a:cubicBezTo>
                <a:lnTo>
                  <a:pt x="0" y="143704"/>
                </a:lnTo>
                <a:cubicBezTo>
                  <a:pt x="0" y="64338"/>
                  <a:pt x="64338" y="0"/>
                  <a:pt x="143704" y="0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4BEB4DC5-2026-135C-C7D0-5C8CF2B08F34}"/>
              </a:ext>
            </a:extLst>
          </p:cNvPr>
          <p:cNvSpPr txBox="1"/>
          <p:nvPr/>
        </p:nvSpPr>
        <p:spPr>
          <a:xfrm>
            <a:off x="971550" y="488911"/>
            <a:ext cx="9498841" cy="49859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Bef>
                <a:spcPts val="1200"/>
              </a:spcBef>
              <a:spcAft>
                <a:spcPts val="1200"/>
              </a:spcAft>
            </a:pPr>
            <a:r>
              <a:rPr lang="ru-RU" sz="1400" b="1" dirty="0" err="1">
                <a:latin typeface="Arial" panose="020B0604020202020204" pitchFamily="34" charset="0"/>
              </a:rPr>
              <a:t>Qaytarishlarni</a:t>
            </a:r>
            <a:r>
              <a:rPr lang="ru-RU" sz="1400" b="1" dirty="0">
                <a:latin typeface="Arial" panose="020B0604020202020204" pitchFamily="34" charset="0"/>
              </a:rPr>
              <a:t> </a:t>
            </a:r>
            <a:r>
              <a:rPr lang="ru-RU" sz="1400" b="1" dirty="0" err="1">
                <a:latin typeface="Arial" panose="020B0604020202020204" pitchFamily="34" charset="0"/>
              </a:rPr>
              <a:t>ko'rish</a:t>
            </a:r>
            <a:br>
              <a:rPr lang="ru-RU" sz="1400" b="1" dirty="0">
                <a:latin typeface="Arial" panose="020B0604020202020204" pitchFamily="34" charset="0"/>
              </a:rPr>
            </a:br>
            <a:endParaRPr lang="ru-RU" sz="1400" b="1" dirty="0">
              <a:latin typeface="Arial" panose="020B0604020202020204" pitchFamily="34" charset="0"/>
            </a:endParaRPr>
          </a:p>
          <a:p>
            <a:pPr>
              <a:spcBef>
                <a:spcPts val="1200"/>
              </a:spcBef>
              <a:spcAft>
                <a:spcPts val="1200"/>
              </a:spcAft>
            </a:pPr>
            <a:br>
              <a:rPr lang="en-US" sz="1400" dirty="0">
                <a:latin typeface="Arial" panose="020B0604020202020204" pitchFamily="34" charset="0"/>
              </a:rPr>
            </a:br>
            <a:r>
              <a:rPr lang="ru-RU" sz="1400" b="1" dirty="0">
                <a:latin typeface="Arial" panose="020B0604020202020204" pitchFamily="34" charset="0"/>
              </a:rPr>
              <a:t>«</a:t>
            </a:r>
            <a:r>
              <a:rPr lang="ru-RU" sz="1400" b="1" dirty="0" err="1">
                <a:latin typeface="Arial" panose="020B0604020202020204" pitchFamily="34" charset="0"/>
              </a:rPr>
              <a:t>Qaytarishlar</a:t>
            </a:r>
            <a:r>
              <a:rPr lang="ru-RU" sz="1400" b="1" dirty="0">
                <a:latin typeface="Arial" panose="020B0604020202020204" pitchFamily="34" charset="0"/>
              </a:rPr>
              <a:t>» </a:t>
            </a:r>
            <a:r>
              <a:rPr lang="ru-RU" sz="1400" dirty="0" err="1">
                <a:latin typeface="Arial" panose="020B0604020202020204" pitchFamily="34" charset="0"/>
              </a:rPr>
              <a:t>bo'limida</a:t>
            </a:r>
            <a:r>
              <a:rPr lang="ru-RU" sz="1400" dirty="0">
                <a:latin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</a:rPr>
              <a:t>barcha</a:t>
            </a:r>
            <a:r>
              <a:rPr lang="ru-RU" sz="1400" dirty="0">
                <a:latin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</a:rPr>
              <a:t>rasmiylashtirilgan</a:t>
            </a:r>
            <a:r>
              <a:rPr lang="ru-RU" sz="1400" dirty="0">
                <a:latin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</a:rPr>
              <a:t>qaytarishlar</a:t>
            </a:r>
            <a:r>
              <a:rPr lang="ru-RU" sz="1400" dirty="0">
                <a:latin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</a:rPr>
              <a:t>ko'rsatiladi</a:t>
            </a:r>
            <a:r>
              <a:rPr lang="ru-RU" sz="1400" dirty="0">
                <a:latin typeface="Arial" panose="020B0604020202020204" pitchFamily="34" charset="0"/>
              </a:rPr>
              <a:t>.</a:t>
            </a:r>
            <a:br>
              <a:rPr lang="en-US" sz="1400" dirty="0">
                <a:latin typeface="Arial" panose="020B0604020202020204" pitchFamily="34" charset="0"/>
              </a:rPr>
            </a:br>
            <a:r>
              <a:rPr lang="ru-RU" sz="1400" dirty="0" err="1">
                <a:latin typeface="Arial" panose="020B0604020202020204" pitchFamily="34" charset="0"/>
              </a:rPr>
              <a:t>Qidiruv</a:t>
            </a:r>
            <a:r>
              <a:rPr lang="ru-RU" sz="1400" dirty="0">
                <a:latin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</a:rPr>
              <a:t>va</a:t>
            </a:r>
            <a:r>
              <a:rPr lang="ru-RU" sz="1400" dirty="0">
                <a:latin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</a:rPr>
              <a:t>filtrdan</a:t>
            </a:r>
            <a:r>
              <a:rPr lang="ru-RU" sz="1400" dirty="0">
                <a:latin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</a:rPr>
              <a:t>to'lovlar</a:t>
            </a:r>
            <a:r>
              <a:rPr lang="ru-RU" sz="1400" dirty="0">
                <a:latin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</a:rPr>
              <a:t>uchun</a:t>
            </a:r>
            <a:r>
              <a:rPr lang="ru-RU" sz="1400" dirty="0">
                <a:latin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</a:rPr>
              <a:t>bo'lgani</a:t>
            </a:r>
            <a:r>
              <a:rPr lang="ru-RU" sz="1400" dirty="0">
                <a:latin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</a:rPr>
              <a:t>kabi</a:t>
            </a:r>
            <a:r>
              <a:rPr lang="ru-RU" sz="1400" dirty="0">
                <a:latin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</a:rPr>
              <a:t>foydalaning</a:t>
            </a:r>
            <a:r>
              <a:rPr lang="ru-RU" sz="1400" dirty="0">
                <a:latin typeface="Arial" panose="020B0604020202020204" pitchFamily="34" charset="0"/>
              </a:rPr>
              <a:t>.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ru-RU" sz="1400" b="1" dirty="0" err="1">
                <a:latin typeface="Arial" panose="020B0604020202020204" pitchFamily="34" charset="0"/>
              </a:rPr>
              <a:t>Qaytarishlarni</a:t>
            </a:r>
            <a:r>
              <a:rPr lang="ru-RU" sz="1400" b="1" dirty="0">
                <a:latin typeface="Arial" panose="020B0604020202020204" pitchFamily="34" charset="0"/>
              </a:rPr>
              <a:t> </a:t>
            </a:r>
            <a:r>
              <a:rPr lang="ru-RU" sz="1400" b="1" dirty="0" err="1">
                <a:latin typeface="Arial" panose="020B0604020202020204" pitchFamily="34" charset="0"/>
              </a:rPr>
              <a:t>filtrlash</a:t>
            </a:r>
            <a:endParaRPr lang="ru-RU" sz="1400" b="1" dirty="0">
              <a:latin typeface="Arial" panose="020B0604020202020204" pitchFamily="34" charset="0"/>
            </a:endParaRP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ru-RU" sz="1400" dirty="0" err="1">
                <a:latin typeface="Arial" panose="020B0604020202020204" pitchFamily="34" charset="0"/>
              </a:rPr>
              <a:t>Qaytarishlarni</a:t>
            </a:r>
            <a:r>
              <a:rPr lang="ru-RU" sz="1400" dirty="0">
                <a:latin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</a:rPr>
              <a:t>topish</a:t>
            </a:r>
            <a:r>
              <a:rPr lang="ru-RU" sz="1400" dirty="0">
                <a:latin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</a:rPr>
              <a:t>uchun</a:t>
            </a:r>
            <a:r>
              <a:rPr lang="ru-RU" sz="1400" dirty="0">
                <a:latin typeface="Arial" panose="020B0604020202020204" pitchFamily="34" charset="0"/>
              </a:rPr>
              <a:t>:</a:t>
            </a:r>
            <a:br>
              <a:rPr lang="en-US" sz="1400" dirty="0">
                <a:latin typeface="Arial" panose="020B0604020202020204" pitchFamily="34" charset="0"/>
              </a:rPr>
            </a:br>
            <a:r>
              <a:rPr lang="en-US" sz="1400" dirty="0">
                <a:latin typeface="Arial" panose="020B0604020202020204" pitchFamily="34" charset="0"/>
              </a:rPr>
              <a:t>1.</a:t>
            </a:r>
            <a:r>
              <a:rPr lang="ru-RU" sz="1400" dirty="0">
                <a:latin typeface="Arial" panose="020B0604020202020204" pitchFamily="34" charset="0"/>
              </a:rPr>
              <a:t> </a:t>
            </a:r>
            <a:r>
              <a:rPr lang="ru-RU" sz="1400" b="1" dirty="0">
                <a:latin typeface="Arial" panose="020B0604020202020204" pitchFamily="34" charset="0"/>
              </a:rPr>
              <a:t>«</a:t>
            </a:r>
            <a:r>
              <a:rPr lang="ru-RU" sz="1400" b="1" dirty="0" err="1">
                <a:latin typeface="Arial" panose="020B0604020202020204" pitchFamily="34" charset="0"/>
              </a:rPr>
              <a:t>Filtr</a:t>
            </a:r>
            <a:r>
              <a:rPr lang="ru-RU" sz="1400" b="1" dirty="0">
                <a:latin typeface="Arial" panose="020B0604020202020204" pitchFamily="34" charset="0"/>
              </a:rPr>
              <a:t>» </a:t>
            </a:r>
            <a:r>
              <a:rPr lang="ru-RU" sz="1400" dirty="0" err="1">
                <a:latin typeface="Arial" panose="020B0604020202020204" pitchFamily="34" charset="0"/>
              </a:rPr>
              <a:t>tugmasini</a:t>
            </a:r>
            <a:r>
              <a:rPr lang="ru-RU" sz="1400" dirty="0">
                <a:latin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</a:rPr>
              <a:t>bosing</a:t>
            </a:r>
            <a:r>
              <a:rPr lang="ru-RU" sz="1400" dirty="0">
                <a:latin typeface="Arial" panose="020B0604020202020204" pitchFamily="34" charset="0"/>
              </a:rPr>
              <a:t>.</a:t>
            </a:r>
            <a:br>
              <a:rPr lang="en-US" sz="1400" dirty="0">
                <a:latin typeface="Arial" panose="020B0604020202020204" pitchFamily="34" charset="0"/>
              </a:rPr>
            </a:br>
            <a:r>
              <a:rPr lang="en-US" sz="1400" dirty="0">
                <a:latin typeface="Arial" panose="020B0604020202020204" pitchFamily="34" charset="0"/>
              </a:rPr>
              <a:t>2.</a:t>
            </a:r>
            <a:r>
              <a:rPr lang="ru-RU" sz="1400" dirty="0">
                <a:latin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</a:rPr>
              <a:t>Qaytarish</a:t>
            </a:r>
            <a:r>
              <a:rPr lang="ru-RU" sz="1400" dirty="0">
                <a:latin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</a:rPr>
              <a:t>sanasini</a:t>
            </a:r>
            <a:r>
              <a:rPr lang="ru-RU" sz="1400" dirty="0">
                <a:latin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</a:rPr>
              <a:t>tanlang</a:t>
            </a:r>
            <a:r>
              <a:rPr lang="ru-RU" sz="1400" dirty="0">
                <a:latin typeface="Arial" panose="020B0604020202020204" pitchFamily="34" charset="0"/>
              </a:rPr>
              <a:t>.</a:t>
            </a:r>
            <a:br>
              <a:rPr lang="en-US" sz="1400" dirty="0">
                <a:latin typeface="Arial" panose="020B0604020202020204" pitchFamily="34" charset="0"/>
              </a:rPr>
            </a:br>
            <a:r>
              <a:rPr lang="en-US" sz="1400" dirty="0">
                <a:latin typeface="Arial" panose="020B0604020202020204" pitchFamily="34" charset="0"/>
              </a:rPr>
              <a:t>3.</a:t>
            </a:r>
            <a:r>
              <a:rPr lang="ru-RU" sz="1400" dirty="0">
                <a:latin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</a:rPr>
              <a:t>Zarur</a:t>
            </a:r>
            <a:r>
              <a:rPr lang="ru-RU" sz="1400" dirty="0">
                <a:latin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</a:rPr>
              <a:t>bo'lsa</a:t>
            </a:r>
            <a:r>
              <a:rPr lang="ru-RU" sz="1400" dirty="0">
                <a:latin typeface="Arial" panose="020B0604020202020204" pitchFamily="34" charset="0"/>
              </a:rPr>
              <a:t>, </a:t>
            </a:r>
            <a:r>
              <a:rPr lang="ru-RU" sz="1400" dirty="0" err="1">
                <a:latin typeface="Arial" panose="020B0604020202020204" pitchFamily="34" charset="0"/>
              </a:rPr>
              <a:t>QRni</a:t>
            </a:r>
            <a:r>
              <a:rPr lang="ru-RU" sz="1400" dirty="0">
                <a:latin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</a:rPr>
              <a:t>tanlang</a:t>
            </a:r>
            <a:r>
              <a:rPr lang="ru-RU" sz="1400" dirty="0">
                <a:latin typeface="Arial" panose="020B0604020202020204" pitchFamily="34" charset="0"/>
              </a:rPr>
              <a:t>.</a:t>
            </a:r>
            <a:br>
              <a:rPr lang="en-US" sz="1400" dirty="0">
                <a:latin typeface="Arial" panose="020B0604020202020204" pitchFamily="34" charset="0"/>
              </a:rPr>
            </a:br>
            <a:r>
              <a:rPr lang="en-US" sz="1400" dirty="0">
                <a:latin typeface="Arial" panose="020B0604020202020204" pitchFamily="34" charset="0"/>
              </a:rPr>
              <a:t>4.</a:t>
            </a:r>
            <a:r>
              <a:rPr lang="ru-RU" sz="1400" dirty="0">
                <a:latin typeface="Arial" panose="020B0604020202020204" pitchFamily="34" charset="0"/>
              </a:rPr>
              <a:t> </a:t>
            </a:r>
            <a:r>
              <a:rPr lang="ru-RU" sz="1400" b="1" dirty="0">
                <a:latin typeface="Arial" panose="020B0604020202020204" pitchFamily="34" charset="0"/>
              </a:rPr>
              <a:t>«</a:t>
            </a:r>
            <a:r>
              <a:rPr lang="ru-RU" sz="1400" b="1" dirty="0" err="1">
                <a:latin typeface="Arial" panose="020B0604020202020204" pitchFamily="34" charset="0"/>
              </a:rPr>
              <a:t>Qo'llash</a:t>
            </a:r>
            <a:r>
              <a:rPr lang="ru-RU" sz="1400" b="1" dirty="0">
                <a:latin typeface="Arial" panose="020B0604020202020204" pitchFamily="34" charset="0"/>
              </a:rPr>
              <a:t>» </a:t>
            </a:r>
            <a:r>
              <a:rPr lang="ru-RU" sz="1400" dirty="0" err="1">
                <a:latin typeface="Arial" panose="020B0604020202020204" pitchFamily="34" charset="0"/>
              </a:rPr>
              <a:t>tugmasini</a:t>
            </a:r>
            <a:r>
              <a:rPr lang="ru-RU" sz="1400" dirty="0">
                <a:latin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</a:rPr>
              <a:t>bosing</a:t>
            </a:r>
            <a:r>
              <a:rPr lang="ru-RU" sz="1400" dirty="0">
                <a:latin typeface="Arial" panose="020B0604020202020204" pitchFamily="34" charset="0"/>
              </a:rPr>
              <a:t>.</a:t>
            </a:r>
            <a:br>
              <a:rPr lang="en-US" sz="1400" dirty="0">
                <a:latin typeface="Arial" panose="020B0604020202020204" pitchFamily="34" charset="0"/>
              </a:rPr>
            </a:br>
            <a:endParaRPr lang="en-US" sz="1400" dirty="0">
              <a:latin typeface="Arial" panose="020B0604020202020204" pitchFamily="34" charset="0"/>
            </a:endParaRPr>
          </a:p>
          <a:p>
            <a:pPr lvl="0">
              <a:spcBef>
                <a:spcPts val="1200"/>
              </a:spcBef>
              <a:spcAft>
                <a:spcPts val="1200"/>
              </a:spcAft>
            </a:pPr>
            <a:r>
              <a:rPr lang="ru-RU" sz="1400" b="1" dirty="0" err="1">
                <a:latin typeface="Arial" panose="020B0604020202020204" pitchFamily="34" charset="0"/>
              </a:rPr>
              <a:t>Qaytarishlarni</a:t>
            </a:r>
            <a:r>
              <a:rPr lang="ru-RU" sz="1400" b="1" dirty="0">
                <a:latin typeface="Arial" panose="020B0604020202020204" pitchFamily="34" charset="0"/>
              </a:rPr>
              <a:t> </a:t>
            </a:r>
            <a:r>
              <a:rPr lang="ru-RU" sz="1400" b="1" dirty="0" err="1">
                <a:latin typeface="Arial" panose="020B0604020202020204" pitchFamily="34" charset="0"/>
              </a:rPr>
              <a:t>eksport</a:t>
            </a:r>
            <a:r>
              <a:rPr lang="ru-RU" sz="1400" b="1" dirty="0">
                <a:latin typeface="Arial" panose="020B0604020202020204" pitchFamily="34" charset="0"/>
              </a:rPr>
              <a:t> </a:t>
            </a:r>
            <a:r>
              <a:rPr lang="ru-RU" sz="1400" b="1" dirty="0" err="1">
                <a:latin typeface="Arial" panose="020B0604020202020204" pitchFamily="34" charset="0"/>
              </a:rPr>
              <a:t>qilish</a:t>
            </a:r>
            <a:br>
              <a:rPr lang="en-US" sz="1400" dirty="0">
                <a:latin typeface="Arial" panose="020B0604020202020204" pitchFamily="34" charset="0"/>
              </a:rPr>
            </a:br>
            <a:r>
              <a:rPr lang="ru-RU" sz="1400" dirty="0" err="1">
                <a:latin typeface="Arial" panose="020B0604020202020204" pitchFamily="34" charset="0"/>
              </a:rPr>
              <a:t>Qaytarishlar</a:t>
            </a:r>
            <a:r>
              <a:rPr lang="ru-RU" sz="1400" dirty="0">
                <a:latin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</a:rPr>
              <a:t>tarixini</a:t>
            </a:r>
            <a:r>
              <a:rPr lang="ru-RU" sz="1400" dirty="0">
                <a:latin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</a:rPr>
              <a:t>saqlash</a:t>
            </a:r>
            <a:r>
              <a:rPr lang="ru-RU" sz="1400" dirty="0">
                <a:latin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</a:rPr>
              <a:t>uchun</a:t>
            </a:r>
            <a:r>
              <a:rPr lang="ru-RU" sz="1400" dirty="0">
                <a:latin typeface="Arial" panose="020B0604020202020204" pitchFamily="34" charset="0"/>
              </a:rPr>
              <a:t>:</a:t>
            </a:r>
            <a:br>
              <a:rPr lang="en-US" sz="1400" dirty="0">
                <a:latin typeface="Arial" panose="020B0604020202020204" pitchFamily="34" charset="0"/>
              </a:rPr>
            </a:br>
            <a:br>
              <a:rPr lang="en-US" sz="1400" dirty="0">
                <a:latin typeface="Arial" panose="020B0604020202020204" pitchFamily="34" charset="0"/>
              </a:rPr>
            </a:br>
            <a:r>
              <a:rPr lang="ru-RU" sz="1400" b="1" dirty="0">
                <a:latin typeface="Arial" panose="020B0604020202020204" pitchFamily="34" charset="0"/>
              </a:rPr>
              <a:t>«</a:t>
            </a:r>
            <a:r>
              <a:rPr lang="ru-RU" sz="1400" b="1" dirty="0" err="1">
                <a:latin typeface="Arial" panose="020B0604020202020204" pitchFamily="34" charset="0"/>
              </a:rPr>
              <a:t>Hisobotni</a:t>
            </a:r>
            <a:r>
              <a:rPr lang="ru-RU" sz="1400" b="1" dirty="0">
                <a:latin typeface="Arial" panose="020B0604020202020204" pitchFamily="34" charset="0"/>
              </a:rPr>
              <a:t> </a:t>
            </a:r>
            <a:r>
              <a:rPr lang="ru-RU" sz="1400" b="1" dirty="0" err="1">
                <a:latin typeface="Arial" panose="020B0604020202020204" pitchFamily="34" charset="0"/>
              </a:rPr>
              <a:t>yuklab</a:t>
            </a:r>
            <a:r>
              <a:rPr lang="ru-RU" sz="1400" b="1" dirty="0">
                <a:latin typeface="Arial" panose="020B0604020202020204" pitchFamily="34" charset="0"/>
              </a:rPr>
              <a:t> </a:t>
            </a:r>
            <a:r>
              <a:rPr lang="ru-RU" sz="1400" b="1" dirty="0" err="1">
                <a:latin typeface="Arial" panose="020B0604020202020204" pitchFamily="34" charset="0"/>
              </a:rPr>
              <a:t>olish</a:t>
            </a:r>
            <a:r>
              <a:rPr lang="ru-RU" sz="1400" b="1" dirty="0">
                <a:latin typeface="Arial" panose="020B0604020202020204" pitchFamily="34" charset="0"/>
              </a:rPr>
              <a:t>» </a:t>
            </a:r>
            <a:r>
              <a:rPr lang="ru-RU" sz="1400" dirty="0" err="1">
                <a:latin typeface="Arial" panose="020B0604020202020204" pitchFamily="34" charset="0"/>
              </a:rPr>
              <a:t>tugmasini</a:t>
            </a:r>
            <a:r>
              <a:rPr lang="ru-RU" sz="1400" dirty="0">
                <a:latin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</a:rPr>
              <a:t>bosing</a:t>
            </a:r>
            <a:r>
              <a:rPr lang="ru-RU" sz="1400" dirty="0">
                <a:latin typeface="Arial" panose="020B0604020202020204" pitchFamily="34" charset="0"/>
              </a:rPr>
              <a:t>.</a:t>
            </a:r>
            <a:br>
              <a:rPr lang="en-US" sz="1400" dirty="0">
                <a:latin typeface="Arial" panose="020B0604020202020204" pitchFamily="34" charset="0"/>
              </a:rPr>
            </a:br>
            <a:r>
              <a:rPr lang="ru-RU" sz="1400" dirty="0" err="1">
                <a:latin typeface="Arial" panose="020B0604020202020204" pitchFamily="34" charset="0"/>
              </a:rPr>
              <a:t>Hisobot</a:t>
            </a:r>
            <a:r>
              <a:rPr lang="ru-RU" sz="1400" dirty="0">
                <a:latin typeface="Arial" panose="020B0604020202020204" pitchFamily="34" charset="0"/>
              </a:rPr>
              <a:t> CSV </a:t>
            </a:r>
            <a:r>
              <a:rPr lang="ru-RU" sz="1400" dirty="0" err="1">
                <a:latin typeface="Arial" panose="020B0604020202020204" pitchFamily="34" charset="0"/>
              </a:rPr>
              <a:t>formatida</a:t>
            </a:r>
            <a:r>
              <a:rPr lang="ru-RU" sz="1400" dirty="0">
                <a:latin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</a:rPr>
              <a:t>shakllantiriladi</a:t>
            </a:r>
            <a:r>
              <a:rPr lang="ru-RU" sz="1400" dirty="0">
                <a:latin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83755731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54A2769-1990-5D8F-34A6-7D8C948D31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C2B0927-0D6E-79B9-B4C4-FA64336E71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3477E41C-5606-2BE2-BAE2-0844E370E79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7999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19AFC64B-90EA-BB42-88EB-E966AC3DF2A0}"/>
              </a:ext>
            </a:extLst>
          </p:cNvPr>
          <p:cNvSpPr txBox="1"/>
          <p:nvPr/>
        </p:nvSpPr>
        <p:spPr>
          <a:xfrm>
            <a:off x="4845050" y="180459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800" b="1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Tavsiyalar</a:t>
            </a:r>
            <a:endParaRPr lang="ru-RU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F094177C-2073-9D28-CF4F-93C36843C285}"/>
              </a:ext>
            </a:extLst>
          </p:cNvPr>
          <p:cNvSpPr txBox="1"/>
          <p:nvPr/>
        </p:nvSpPr>
        <p:spPr>
          <a:xfrm>
            <a:off x="641351" y="730250"/>
            <a:ext cx="10140949" cy="57500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Bef>
                <a:spcPts val="1800"/>
              </a:spcBef>
              <a:spcAft>
                <a:spcPts val="400"/>
              </a:spcAft>
            </a:pPr>
            <a:r>
              <a:rPr lang="ru-RU" sz="1200" b="1" dirty="0" err="1"/>
              <a:t>Har</a:t>
            </a:r>
            <a:r>
              <a:rPr lang="ru-RU" sz="1200" b="1" dirty="0"/>
              <a:t> </a:t>
            </a:r>
            <a:r>
              <a:rPr lang="ru-RU" sz="1200" b="1" dirty="0" err="1"/>
              <a:t>bir</a:t>
            </a:r>
            <a:r>
              <a:rPr lang="ru-RU" sz="1200" b="1" dirty="0"/>
              <a:t> </a:t>
            </a:r>
            <a:r>
              <a:rPr lang="ru-RU" sz="1200" b="1" dirty="0" err="1"/>
              <a:t>kassa</a:t>
            </a:r>
            <a:r>
              <a:rPr lang="ru-RU" sz="1200" b="1" dirty="0"/>
              <a:t> </a:t>
            </a:r>
            <a:r>
              <a:rPr lang="ru-RU" sz="1200" b="1" dirty="0" err="1"/>
              <a:t>uchun</a:t>
            </a:r>
            <a:r>
              <a:rPr lang="ru-RU" sz="1200" b="1" dirty="0"/>
              <a:t> </a:t>
            </a:r>
            <a:r>
              <a:rPr lang="ru-RU" sz="1200" b="1" dirty="0" err="1"/>
              <a:t>alohida</a:t>
            </a:r>
            <a:r>
              <a:rPr lang="ru-RU" sz="1200" b="1" dirty="0"/>
              <a:t> </a:t>
            </a:r>
            <a:r>
              <a:rPr lang="ru-RU" sz="1200" b="1" dirty="0" err="1"/>
              <a:t>QRdan</a:t>
            </a:r>
            <a:r>
              <a:rPr lang="ru-RU" sz="1200" b="1" dirty="0"/>
              <a:t> </a:t>
            </a:r>
            <a:r>
              <a:rPr lang="ru-RU" sz="1200" b="1" dirty="0" err="1"/>
              <a:t>foydalaning</a:t>
            </a:r>
            <a:br>
              <a:rPr lang="ru-RU" sz="1200" dirty="0"/>
            </a:br>
            <a:br>
              <a:rPr lang="ru-RU" sz="1200" dirty="0"/>
            </a:br>
            <a:r>
              <a:rPr lang="ru-RU" sz="1200" dirty="0" err="1"/>
              <a:t>Bitta</a:t>
            </a:r>
            <a:r>
              <a:rPr lang="ru-RU" sz="1200" dirty="0"/>
              <a:t> </a:t>
            </a:r>
            <a:r>
              <a:rPr lang="ru-RU" sz="1200" dirty="0" err="1"/>
              <a:t>bank</a:t>
            </a:r>
            <a:r>
              <a:rPr lang="ru-RU" sz="1200" dirty="0"/>
              <a:t> </a:t>
            </a:r>
            <a:r>
              <a:rPr lang="ru-RU" sz="1200" dirty="0" err="1"/>
              <a:t>hisob</a:t>
            </a:r>
            <a:r>
              <a:rPr lang="ru-RU" sz="1200" dirty="0"/>
              <a:t> </a:t>
            </a:r>
            <a:r>
              <a:rPr lang="ru-RU" sz="1200" dirty="0" err="1"/>
              <a:t>raqami</a:t>
            </a:r>
            <a:r>
              <a:rPr lang="ru-RU" sz="1200" dirty="0"/>
              <a:t> </a:t>
            </a:r>
            <a:r>
              <a:rPr lang="ru-RU" sz="1200" dirty="0" err="1"/>
              <a:t>uchun</a:t>
            </a:r>
            <a:r>
              <a:rPr lang="ru-RU" sz="1200" dirty="0"/>
              <a:t> </a:t>
            </a:r>
            <a:r>
              <a:rPr lang="ru-RU" sz="1200" dirty="0" err="1"/>
              <a:t>bir</a:t>
            </a:r>
            <a:r>
              <a:rPr lang="ru-RU" sz="1200" dirty="0"/>
              <a:t> </a:t>
            </a:r>
            <a:r>
              <a:rPr lang="ru-RU" sz="1200" dirty="0" err="1"/>
              <a:t>nechta</a:t>
            </a:r>
            <a:r>
              <a:rPr lang="ru-RU" sz="1200" dirty="0"/>
              <a:t> QR </a:t>
            </a:r>
            <a:r>
              <a:rPr lang="ru-RU" sz="1200" dirty="0" err="1"/>
              <a:t>ro'yxatdan</a:t>
            </a:r>
            <a:r>
              <a:rPr lang="ru-RU" sz="1200" dirty="0"/>
              <a:t> </a:t>
            </a:r>
            <a:r>
              <a:rPr lang="ru-RU" sz="1200" dirty="0" err="1"/>
              <a:t>o'tkazish</a:t>
            </a:r>
            <a:r>
              <a:rPr lang="ru-RU" sz="1200" dirty="0"/>
              <a:t> </a:t>
            </a:r>
            <a:r>
              <a:rPr lang="ru-RU" sz="1200" dirty="0" err="1"/>
              <a:t>mumkin</a:t>
            </a:r>
            <a:r>
              <a:rPr lang="ru-RU" sz="1200" dirty="0"/>
              <a:t>.</a:t>
            </a:r>
            <a:br>
              <a:rPr lang="ru-RU" sz="1200" dirty="0"/>
            </a:br>
            <a:br>
              <a:rPr lang="ru-RU" sz="1200" dirty="0"/>
            </a:br>
            <a:r>
              <a:rPr lang="ru-RU" sz="1200" dirty="0" err="1"/>
              <a:t>Agar</a:t>
            </a:r>
            <a:r>
              <a:rPr lang="ru-RU" sz="1200" dirty="0"/>
              <a:t> </a:t>
            </a:r>
            <a:r>
              <a:rPr lang="ru-RU" sz="1200" dirty="0" err="1"/>
              <a:t>bir</a:t>
            </a:r>
            <a:r>
              <a:rPr lang="ru-RU" sz="1200" dirty="0"/>
              <a:t> </a:t>
            </a:r>
            <a:r>
              <a:rPr lang="ru-RU" sz="1200" dirty="0" err="1"/>
              <a:t>nechta</a:t>
            </a:r>
            <a:r>
              <a:rPr lang="ru-RU" sz="1200" dirty="0"/>
              <a:t> </a:t>
            </a:r>
            <a:r>
              <a:rPr lang="ru-RU" sz="1200" dirty="0" err="1"/>
              <a:t>kassa</a:t>
            </a:r>
            <a:r>
              <a:rPr lang="ru-RU" sz="1200" dirty="0"/>
              <a:t> </a:t>
            </a:r>
            <a:r>
              <a:rPr lang="ru-RU" sz="1200" dirty="0" err="1"/>
              <a:t>ishlatilsa</a:t>
            </a:r>
            <a:r>
              <a:rPr lang="ru-RU" sz="1200" dirty="0"/>
              <a:t>, </a:t>
            </a:r>
            <a:r>
              <a:rPr lang="ru-RU" sz="1200" dirty="0" err="1"/>
              <a:t>ularning</a:t>
            </a:r>
            <a:r>
              <a:rPr lang="ru-RU" sz="1200" dirty="0"/>
              <a:t> </a:t>
            </a:r>
            <a:r>
              <a:rPr lang="ru-RU" sz="1200" dirty="0" err="1"/>
              <a:t>har</a:t>
            </a:r>
            <a:r>
              <a:rPr lang="ru-RU" sz="1200" dirty="0"/>
              <a:t> </a:t>
            </a:r>
            <a:r>
              <a:rPr lang="ru-RU" sz="1200" dirty="0" err="1"/>
              <a:t>biri</a:t>
            </a:r>
            <a:r>
              <a:rPr lang="ru-RU" sz="1200" dirty="0"/>
              <a:t> </a:t>
            </a:r>
            <a:r>
              <a:rPr lang="ru-RU" sz="1200" dirty="0" err="1"/>
              <a:t>uchun</a:t>
            </a:r>
            <a:r>
              <a:rPr lang="ru-RU" sz="1200" dirty="0"/>
              <a:t> </a:t>
            </a:r>
            <a:r>
              <a:rPr lang="ru-RU" sz="1200" dirty="0" err="1"/>
              <a:t>alohida</a:t>
            </a:r>
            <a:r>
              <a:rPr lang="ru-RU" sz="1200" dirty="0"/>
              <a:t> QR </a:t>
            </a:r>
            <a:r>
              <a:rPr lang="ru-RU" sz="1200" dirty="0" err="1"/>
              <a:t>yaratish</a:t>
            </a:r>
            <a:r>
              <a:rPr lang="ru-RU" sz="1200" dirty="0"/>
              <a:t> </a:t>
            </a:r>
            <a:r>
              <a:rPr lang="ru-RU" sz="1200" dirty="0" err="1"/>
              <a:t>tavsiya</a:t>
            </a:r>
            <a:r>
              <a:rPr lang="ru-RU" sz="1200" dirty="0"/>
              <a:t> </a:t>
            </a:r>
            <a:r>
              <a:rPr lang="ru-RU" sz="1200" dirty="0" err="1"/>
              <a:t>etiladi</a:t>
            </a:r>
            <a:r>
              <a:rPr lang="ru-RU" sz="1200" dirty="0"/>
              <a:t>.</a:t>
            </a:r>
            <a:br>
              <a:rPr lang="ru-RU" sz="1200" dirty="0"/>
            </a:br>
            <a:r>
              <a:rPr lang="ru-RU" sz="1200" dirty="0" err="1"/>
              <a:t>Bu</a:t>
            </a:r>
            <a:r>
              <a:rPr lang="ru-RU" sz="1200" dirty="0"/>
              <a:t> </a:t>
            </a:r>
            <a:r>
              <a:rPr lang="ru-RU" sz="1200" dirty="0" err="1"/>
              <a:t>quyidagilarga</a:t>
            </a:r>
            <a:r>
              <a:rPr lang="ru-RU" sz="1200" dirty="0"/>
              <a:t> </a:t>
            </a:r>
            <a:r>
              <a:rPr lang="ru-RU" sz="1200" dirty="0" err="1"/>
              <a:t>imkon</a:t>
            </a:r>
            <a:r>
              <a:rPr lang="ru-RU" sz="1200" dirty="0"/>
              <a:t> </a:t>
            </a:r>
            <a:r>
              <a:rPr lang="ru-RU" sz="1200" dirty="0" err="1"/>
              <a:t>beradi</a:t>
            </a:r>
            <a:r>
              <a:rPr lang="ru-RU" sz="1200" dirty="0"/>
              <a:t>:</a:t>
            </a:r>
            <a:br>
              <a:rPr lang="ru-RU" sz="1200" dirty="0"/>
            </a:br>
            <a:r>
              <a:rPr lang="ru-RU" sz="1200" dirty="0"/>
              <a:t>-</a:t>
            </a:r>
            <a:r>
              <a:rPr lang="ru-RU" sz="1200" dirty="0" err="1"/>
              <a:t>to'lov</a:t>
            </a:r>
            <a:r>
              <a:rPr lang="ru-RU" sz="1200" dirty="0"/>
              <a:t> </a:t>
            </a:r>
            <a:r>
              <a:rPr lang="ru-RU" sz="1200" dirty="0" err="1"/>
              <a:t>manbasini</a:t>
            </a:r>
            <a:r>
              <a:rPr lang="ru-RU" sz="1200" dirty="0"/>
              <a:t> </a:t>
            </a:r>
            <a:r>
              <a:rPr lang="ru-RU" sz="1200" dirty="0" err="1"/>
              <a:t>tez</a:t>
            </a:r>
            <a:r>
              <a:rPr lang="ru-RU" sz="1200" dirty="0"/>
              <a:t> </a:t>
            </a:r>
            <a:r>
              <a:rPr lang="ru-RU" sz="1200" dirty="0" err="1"/>
              <a:t>aniqlash</a:t>
            </a:r>
            <a:r>
              <a:rPr lang="ru-RU" sz="1200" dirty="0"/>
              <a:t>;</a:t>
            </a:r>
            <a:br>
              <a:rPr lang="ru-RU" sz="1200" dirty="0"/>
            </a:br>
            <a:r>
              <a:rPr lang="ru-RU" sz="1200" dirty="0"/>
              <a:t>-</a:t>
            </a:r>
            <a:r>
              <a:rPr lang="ru-RU" sz="1200" dirty="0" err="1"/>
              <a:t>operatsiyalarni</a:t>
            </a:r>
            <a:r>
              <a:rPr lang="ru-RU" sz="1200" dirty="0"/>
              <a:t> </a:t>
            </a:r>
            <a:r>
              <a:rPr lang="ru-RU" sz="1200" dirty="0" err="1"/>
              <a:t>qidirishni</a:t>
            </a:r>
            <a:r>
              <a:rPr lang="ru-RU" sz="1200" dirty="0"/>
              <a:t> </a:t>
            </a:r>
            <a:r>
              <a:rPr lang="ru-RU" sz="1200" dirty="0" err="1"/>
              <a:t>soddalashtirish</a:t>
            </a:r>
            <a:r>
              <a:rPr lang="ru-RU" sz="1200" dirty="0"/>
              <a:t>;</a:t>
            </a:r>
          </a:p>
          <a:p>
            <a:pPr>
              <a:lnSpc>
                <a:spcPct val="115000"/>
              </a:lnSpc>
              <a:spcAft>
                <a:spcPts val="1200"/>
              </a:spcAft>
            </a:pPr>
            <a:r>
              <a:rPr lang="ru-RU" sz="1200" dirty="0"/>
              <a:t>-</a:t>
            </a:r>
            <a:r>
              <a:rPr lang="ru-RU" sz="1200" dirty="0" err="1"/>
              <a:t>solishtirishni</a:t>
            </a:r>
            <a:r>
              <a:rPr lang="ru-RU" sz="1200" dirty="0"/>
              <a:t> </a:t>
            </a:r>
            <a:r>
              <a:rPr lang="ru-RU" sz="1200" dirty="0" err="1"/>
              <a:t>tezroq</a:t>
            </a:r>
            <a:r>
              <a:rPr lang="ru-RU" sz="1200" dirty="0"/>
              <a:t> </a:t>
            </a:r>
            <a:r>
              <a:rPr lang="ru-RU" sz="1200" dirty="0" err="1"/>
              <a:t>bajarish</a:t>
            </a:r>
            <a:r>
              <a:rPr lang="ru-RU" sz="1200" dirty="0"/>
              <a:t>.</a:t>
            </a:r>
            <a:br>
              <a:rPr lang="ru-RU" sz="1200" dirty="0"/>
            </a:br>
            <a:br>
              <a:rPr lang="ru-RU" sz="1200" dirty="0"/>
            </a:br>
            <a:r>
              <a:rPr lang="ru-RU" sz="1200" dirty="0" err="1"/>
              <a:t>Har</a:t>
            </a:r>
            <a:r>
              <a:rPr lang="ru-RU" sz="1200" dirty="0"/>
              <a:t> </a:t>
            </a:r>
            <a:r>
              <a:rPr lang="ru-RU" sz="1200" dirty="0" err="1"/>
              <a:t>bir</a:t>
            </a:r>
            <a:r>
              <a:rPr lang="ru-RU" sz="1200" dirty="0"/>
              <a:t> </a:t>
            </a:r>
            <a:r>
              <a:rPr lang="ru-RU" sz="1200" dirty="0" err="1"/>
              <a:t>kassa</a:t>
            </a:r>
            <a:r>
              <a:rPr lang="ru-RU" sz="1200" dirty="0"/>
              <a:t> </a:t>
            </a:r>
            <a:r>
              <a:rPr lang="ru-RU" sz="1200" dirty="0" err="1"/>
              <a:t>uchun</a:t>
            </a:r>
            <a:r>
              <a:rPr lang="ru-RU" sz="1200" dirty="0"/>
              <a:t> </a:t>
            </a:r>
            <a:r>
              <a:rPr lang="ru-RU" sz="1200" dirty="0" err="1"/>
              <a:t>alohida</a:t>
            </a:r>
            <a:r>
              <a:rPr lang="ru-RU" sz="1200" dirty="0"/>
              <a:t> </a:t>
            </a:r>
            <a:r>
              <a:rPr lang="ru-RU" sz="1200" dirty="0" err="1"/>
              <a:t>APIdan</a:t>
            </a:r>
            <a:r>
              <a:rPr lang="ru-RU" sz="1200" dirty="0"/>
              <a:t> </a:t>
            </a:r>
            <a:r>
              <a:rPr lang="ru-RU" sz="1200" dirty="0" err="1"/>
              <a:t>foydalaning</a:t>
            </a:r>
            <a:br>
              <a:rPr lang="ru-RU" sz="1200" dirty="0"/>
            </a:br>
            <a:r>
              <a:rPr lang="ru-RU" sz="1200" dirty="0" err="1"/>
              <a:t>Har</a:t>
            </a:r>
            <a:r>
              <a:rPr lang="ru-RU" sz="1200" dirty="0"/>
              <a:t> </a:t>
            </a:r>
            <a:r>
              <a:rPr lang="ru-RU" sz="1200" dirty="0" err="1"/>
              <a:t>bir</a:t>
            </a:r>
            <a:r>
              <a:rPr lang="ru-RU" sz="1200" dirty="0"/>
              <a:t> </a:t>
            </a:r>
            <a:r>
              <a:rPr lang="ru-RU" sz="1200" dirty="0" err="1"/>
              <a:t>kassaga</a:t>
            </a:r>
            <a:r>
              <a:rPr lang="ru-RU" sz="1200" dirty="0"/>
              <a:t> </a:t>
            </a:r>
            <a:r>
              <a:rPr lang="ru-RU" sz="1200" dirty="0" err="1"/>
              <a:t>o'z</a:t>
            </a:r>
            <a:r>
              <a:rPr lang="ru-RU" sz="1200" dirty="0"/>
              <a:t> API-</a:t>
            </a:r>
            <a:r>
              <a:rPr lang="ru-RU" sz="1200" dirty="0" err="1"/>
              <a:t>kalitini</a:t>
            </a:r>
            <a:r>
              <a:rPr lang="ru-RU" sz="1200" dirty="0"/>
              <a:t> </a:t>
            </a:r>
            <a:r>
              <a:rPr lang="ru-RU" sz="1200" dirty="0" err="1"/>
              <a:t>tayinlash</a:t>
            </a:r>
            <a:r>
              <a:rPr lang="ru-RU" sz="1200" dirty="0"/>
              <a:t> </a:t>
            </a:r>
            <a:r>
              <a:rPr lang="ru-RU" sz="1200" dirty="0" err="1"/>
              <a:t>tavsiya</a:t>
            </a:r>
            <a:r>
              <a:rPr lang="ru-RU" sz="1200" dirty="0"/>
              <a:t> </a:t>
            </a:r>
            <a:r>
              <a:rPr lang="ru-RU" sz="1200" dirty="0" err="1"/>
              <a:t>etiladi</a:t>
            </a:r>
            <a:r>
              <a:rPr lang="ru-RU" sz="1200" dirty="0"/>
              <a:t>.</a:t>
            </a:r>
            <a:br>
              <a:rPr lang="ru-RU" sz="1200" dirty="0"/>
            </a:br>
            <a:r>
              <a:rPr lang="ru-RU" sz="1200" dirty="0" err="1"/>
              <a:t>Har</a:t>
            </a:r>
            <a:r>
              <a:rPr lang="ru-RU" sz="1200" dirty="0"/>
              <a:t> </a:t>
            </a:r>
            <a:r>
              <a:rPr lang="ru-RU" sz="1200" dirty="0" err="1"/>
              <a:t>bir</a:t>
            </a:r>
            <a:r>
              <a:rPr lang="ru-RU" sz="1200" dirty="0"/>
              <a:t> API-</a:t>
            </a:r>
            <a:r>
              <a:rPr lang="ru-RU" sz="1200" dirty="0" err="1"/>
              <a:t>kalit</a:t>
            </a:r>
            <a:r>
              <a:rPr lang="ru-RU" sz="1200" dirty="0"/>
              <a:t> </a:t>
            </a:r>
            <a:r>
              <a:rPr lang="ru-RU" sz="1200" dirty="0" err="1"/>
              <a:t>o'zining</a:t>
            </a:r>
            <a:r>
              <a:rPr lang="ru-RU" sz="1200" dirty="0"/>
              <a:t> </a:t>
            </a:r>
            <a:r>
              <a:rPr lang="ru-RU" sz="1200" dirty="0" err="1"/>
              <a:t>dinamik</a:t>
            </a:r>
            <a:r>
              <a:rPr lang="ru-RU" sz="1200" dirty="0"/>
              <a:t> </a:t>
            </a:r>
            <a:r>
              <a:rPr lang="ru-RU" sz="1200" dirty="0" err="1"/>
              <a:t>QRiga</a:t>
            </a:r>
            <a:r>
              <a:rPr lang="ru-RU" sz="1200" dirty="0"/>
              <a:t> </a:t>
            </a:r>
            <a:r>
              <a:rPr lang="ru-RU" sz="1200" dirty="0" err="1"/>
              <a:t>bog'langan</a:t>
            </a:r>
            <a:r>
              <a:rPr lang="ru-RU" sz="1200" dirty="0"/>
              <a:t> </a:t>
            </a:r>
            <a:r>
              <a:rPr lang="ru-RU" sz="1200" dirty="0" err="1"/>
              <a:t>bo'lishi</a:t>
            </a:r>
            <a:r>
              <a:rPr lang="ru-RU" sz="1200" dirty="0"/>
              <a:t> </a:t>
            </a:r>
            <a:r>
              <a:rPr lang="ru-RU" sz="1200" dirty="0" err="1"/>
              <a:t>kerak</a:t>
            </a:r>
            <a:r>
              <a:rPr lang="ru-RU" sz="1200" dirty="0"/>
              <a:t>.</a:t>
            </a:r>
            <a:br>
              <a:rPr lang="ru-RU" sz="1200" dirty="0"/>
            </a:br>
            <a:br>
              <a:rPr lang="ru-RU" sz="1200" dirty="0"/>
            </a:br>
            <a:r>
              <a:rPr lang="ru-RU" sz="1200" b="1" dirty="0" err="1"/>
              <a:t>Bu</a:t>
            </a:r>
            <a:r>
              <a:rPr lang="ru-RU" sz="1200" b="1" dirty="0"/>
              <a:t> </a:t>
            </a:r>
            <a:r>
              <a:rPr lang="ru-RU" sz="1200" b="1" dirty="0" err="1"/>
              <a:t>quyidagilarga</a:t>
            </a:r>
            <a:r>
              <a:rPr lang="ru-RU" sz="1200" b="1" dirty="0"/>
              <a:t> </a:t>
            </a:r>
            <a:r>
              <a:rPr lang="ru-RU" sz="1200" b="1" dirty="0" err="1"/>
              <a:t>imkon</a:t>
            </a:r>
            <a:r>
              <a:rPr lang="ru-RU" sz="1200" b="1" dirty="0"/>
              <a:t> </a:t>
            </a:r>
            <a:r>
              <a:rPr lang="ru-RU" sz="1200" b="1" dirty="0" err="1"/>
              <a:t>beradi</a:t>
            </a:r>
            <a:r>
              <a:rPr lang="ru-RU" sz="1200" b="1" dirty="0"/>
              <a:t>:</a:t>
            </a:r>
            <a:br>
              <a:rPr lang="ru-RU" sz="1200" b="1" dirty="0"/>
            </a:br>
            <a:r>
              <a:rPr lang="ru-RU" sz="1200" dirty="0"/>
              <a:t>-</a:t>
            </a:r>
            <a:r>
              <a:rPr lang="ru-RU" sz="1200" dirty="0" err="1"/>
              <a:t>boshqa</a:t>
            </a:r>
            <a:r>
              <a:rPr lang="ru-RU" sz="1200" dirty="0"/>
              <a:t> </a:t>
            </a:r>
            <a:r>
              <a:rPr lang="ru-RU" sz="1200" dirty="0" err="1"/>
              <a:t>kassalarni</a:t>
            </a:r>
            <a:r>
              <a:rPr lang="ru-RU" sz="1200" dirty="0"/>
              <a:t> </a:t>
            </a:r>
            <a:r>
              <a:rPr lang="ru-RU" sz="1200" dirty="0" err="1"/>
              <a:t>to'xtatmasdan</a:t>
            </a:r>
            <a:r>
              <a:rPr lang="ru-RU" sz="1200" dirty="0"/>
              <a:t> </a:t>
            </a:r>
            <a:r>
              <a:rPr lang="ru-RU" sz="1200" dirty="0" err="1"/>
              <a:t>bitta</a:t>
            </a:r>
            <a:r>
              <a:rPr lang="ru-RU" sz="1200" dirty="0"/>
              <a:t> </a:t>
            </a:r>
            <a:r>
              <a:rPr lang="ru-RU" sz="1200" dirty="0" err="1"/>
              <a:t>kassani</a:t>
            </a:r>
            <a:r>
              <a:rPr lang="ru-RU" sz="1200" dirty="0"/>
              <a:t> </a:t>
            </a:r>
            <a:r>
              <a:rPr lang="ru-RU" sz="1200" dirty="0" err="1"/>
              <a:t>almashtirish</a:t>
            </a:r>
            <a:r>
              <a:rPr lang="ru-RU" sz="1200" dirty="0"/>
              <a:t> </a:t>
            </a:r>
            <a:r>
              <a:rPr lang="ru-RU" sz="1200" dirty="0" err="1"/>
              <a:t>yoki</a:t>
            </a:r>
            <a:r>
              <a:rPr lang="ru-RU" sz="1200" dirty="0"/>
              <a:t> </a:t>
            </a:r>
            <a:r>
              <a:rPr lang="ru-RU" sz="1200" dirty="0" err="1"/>
              <a:t>o'chirish</a:t>
            </a:r>
            <a:r>
              <a:rPr lang="ru-RU" sz="1200" dirty="0"/>
              <a:t>;</a:t>
            </a:r>
            <a:br>
              <a:rPr lang="ru-RU" sz="1200" dirty="0"/>
            </a:br>
            <a:r>
              <a:rPr lang="ru-RU" sz="1200" dirty="0"/>
              <a:t>-</a:t>
            </a:r>
            <a:r>
              <a:rPr lang="ru-RU" sz="1200" dirty="0" err="1"/>
              <a:t>xato</a:t>
            </a:r>
            <a:r>
              <a:rPr lang="ru-RU" sz="1200" dirty="0"/>
              <a:t> </a:t>
            </a:r>
            <a:r>
              <a:rPr lang="ru-RU" sz="1200" dirty="0" err="1"/>
              <a:t>manbasini</a:t>
            </a:r>
            <a:r>
              <a:rPr lang="ru-RU" sz="1200" dirty="0"/>
              <a:t> </a:t>
            </a:r>
            <a:r>
              <a:rPr lang="ru-RU" sz="1200" dirty="0" err="1"/>
              <a:t>tezroq</a:t>
            </a:r>
            <a:r>
              <a:rPr lang="ru-RU" sz="1200" dirty="0"/>
              <a:t> </a:t>
            </a:r>
            <a:r>
              <a:rPr lang="ru-RU" sz="1200" dirty="0" err="1"/>
              <a:t>aniqlash</a:t>
            </a:r>
            <a:r>
              <a:rPr lang="ru-RU" sz="1200" dirty="0"/>
              <a:t>;</a:t>
            </a:r>
            <a:br>
              <a:rPr lang="ru-RU" sz="1200" dirty="0"/>
            </a:br>
            <a:r>
              <a:rPr lang="ru-RU" sz="1200" dirty="0"/>
              <a:t>-</a:t>
            </a:r>
            <a:r>
              <a:rPr lang="ru-RU" sz="1200" dirty="0" err="1"/>
              <a:t>kassa</a:t>
            </a:r>
            <a:r>
              <a:rPr lang="ru-RU" sz="1200" dirty="0"/>
              <a:t> </a:t>
            </a:r>
            <a:r>
              <a:rPr lang="ru-RU" sz="1200" dirty="0" err="1"/>
              <a:t>uskunasini</a:t>
            </a:r>
            <a:r>
              <a:rPr lang="ru-RU" sz="1200" dirty="0"/>
              <a:t> </a:t>
            </a:r>
            <a:r>
              <a:rPr lang="ru-RU" sz="1200" dirty="0" err="1"/>
              <a:t>qo'llab-quvvatlashni</a:t>
            </a:r>
            <a:r>
              <a:rPr lang="ru-RU" sz="1200" dirty="0"/>
              <a:t> </a:t>
            </a:r>
            <a:r>
              <a:rPr lang="ru-RU" sz="1200" dirty="0" err="1"/>
              <a:t>soddalashtirish</a:t>
            </a:r>
            <a:r>
              <a:rPr lang="ru-RU" sz="1200" dirty="0"/>
              <a:t>.</a:t>
            </a:r>
          </a:p>
          <a:p>
            <a:pPr>
              <a:lnSpc>
                <a:spcPct val="115000"/>
              </a:lnSpc>
            </a:pPr>
            <a:r>
              <a:rPr lang="ru-RU" sz="1200" dirty="0"/>
              <a:t>API-</a:t>
            </a:r>
            <a:r>
              <a:rPr lang="ru-RU" sz="1200" dirty="0" err="1"/>
              <a:t>kalitni</a:t>
            </a:r>
            <a:r>
              <a:rPr lang="ru-RU" sz="1200" dirty="0"/>
              <a:t> </a:t>
            </a:r>
            <a:r>
              <a:rPr lang="ru-RU" sz="1200" dirty="0" err="1"/>
              <a:t>yaratilgandan</a:t>
            </a:r>
            <a:r>
              <a:rPr lang="ru-RU" sz="1200" dirty="0"/>
              <a:t> </a:t>
            </a:r>
            <a:r>
              <a:rPr lang="ru-RU" sz="1200" dirty="0" err="1"/>
              <a:t>so'ng</a:t>
            </a:r>
            <a:r>
              <a:rPr lang="ru-RU" sz="1200" dirty="0"/>
              <a:t> </a:t>
            </a:r>
            <a:r>
              <a:rPr lang="ru-RU" sz="1200" dirty="0" err="1"/>
              <a:t>darhol</a:t>
            </a:r>
            <a:r>
              <a:rPr lang="ru-RU" sz="1200" dirty="0"/>
              <a:t> </a:t>
            </a:r>
            <a:r>
              <a:rPr lang="ru-RU" sz="1200" dirty="0" err="1"/>
              <a:t>saqlang</a:t>
            </a:r>
            <a:br>
              <a:rPr lang="ru-RU" sz="1200" dirty="0"/>
            </a:br>
            <a:r>
              <a:rPr lang="ru-RU" sz="1200" dirty="0" err="1"/>
              <a:t>Oyna</a:t>
            </a:r>
            <a:r>
              <a:rPr lang="ru-RU" sz="1200" dirty="0"/>
              <a:t> </a:t>
            </a:r>
            <a:r>
              <a:rPr lang="ru-RU" sz="1200" dirty="0" err="1"/>
              <a:t>yopilgandan</a:t>
            </a:r>
            <a:r>
              <a:rPr lang="ru-RU" sz="1200" dirty="0"/>
              <a:t> </a:t>
            </a:r>
            <a:r>
              <a:rPr lang="ru-RU" sz="1200" dirty="0" err="1"/>
              <a:t>so'ng</a:t>
            </a:r>
            <a:r>
              <a:rPr lang="ru-RU" sz="1200" dirty="0"/>
              <a:t> API-</a:t>
            </a:r>
            <a:r>
              <a:rPr lang="ru-RU" sz="1200" dirty="0" err="1"/>
              <a:t>kalitni</a:t>
            </a:r>
            <a:r>
              <a:rPr lang="ru-RU" sz="1200" dirty="0"/>
              <a:t> </a:t>
            </a:r>
            <a:r>
              <a:rPr lang="ru-RU" sz="1200" dirty="0" err="1"/>
              <a:t>qayta</a:t>
            </a:r>
            <a:r>
              <a:rPr lang="ru-RU" sz="1200" dirty="0"/>
              <a:t> </a:t>
            </a:r>
            <a:r>
              <a:rPr lang="ru-RU" sz="1200" dirty="0" err="1"/>
              <a:t>olish</a:t>
            </a:r>
            <a:r>
              <a:rPr lang="ru-RU" sz="1200" dirty="0"/>
              <a:t> </a:t>
            </a:r>
            <a:r>
              <a:rPr lang="ru-RU" sz="1200" dirty="0" err="1"/>
              <a:t>imkonsiz</a:t>
            </a:r>
            <a:r>
              <a:rPr lang="ru-RU" sz="1200" dirty="0"/>
              <a:t>.</a:t>
            </a:r>
          </a:p>
          <a:p>
            <a:pPr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</a:pPr>
            <a:r>
              <a:rPr lang="ru-RU" sz="1200" b="1" dirty="0" err="1"/>
              <a:t>Tavsiya</a:t>
            </a:r>
            <a:r>
              <a:rPr lang="ru-RU" sz="1200" b="1" dirty="0"/>
              <a:t> </a:t>
            </a:r>
            <a:r>
              <a:rPr lang="ru-RU" sz="1200" b="1" dirty="0" err="1"/>
              <a:t>etiladi</a:t>
            </a:r>
            <a:r>
              <a:rPr lang="ru-RU" sz="1200" b="1" dirty="0"/>
              <a:t>:</a:t>
            </a:r>
            <a:br>
              <a:rPr lang="ru-RU" sz="1200" dirty="0"/>
            </a:br>
            <a:br>
              <a:rPr lang="ru-RU" sz="1200" dirty="0"/>
            </a:br>
            <a:r>
              <a:rPr lang="ru-RU" sz="1200" dirty="0"/>
              <a:t>-API-</a:t>
            </a:r>
            <a:r>
              <a:rPr lang="ru-RU" sz="1200" dirty="0" err="1"/>
              <a:t>kalitni</a:t>
            </a:r>
            <a:r>
              <a:rPr lang="ru-RU" sz="1200" dirty="0"/>
              <a:t> </a:t>
            </a:r>
            <a:r>
              <a:rPr lang="ru-RU" sz="1200" dirty="0" err="1"/>
              <a:t>faylga</a:t>
            </a:r>
            <a:r>
              <a:rPr lang="ru-RU" sz="1200" dirty="0"/>
              <a:t> </a:t>
            </a:r>
            <a:r>
              <a:rPr lang="ru-RU" sz="1200" dirty="0" err="1"/>
              <a:t>saqlash</a:t>
            </a:r>
            <a:r>
              <a:rPr lang="ru-RU" sz="1200" dirty="0"/>
              <a:t>;</a:t>
            </a:r>
            <a:br>
              <a:rPr lang="ru-RU" sz="1200" dirty="0"/>
            </a:br>
            <a:r>
              <a:rPr lang="ru-RU" sz="1200" dirty="0"/>
              <a:t>-</a:t>
            </a:r>
            <a:r>
              <a:rPr lang="ru-RU" sz="1200" dirty="0" err="1"/>
              <a:t>uni</a:t>
            </a:r>
            <a:r>
              <a:rPr lang="ru-RU" sz="1200" dirty="0"/>
              <a:t> </a:t>
            </a:r>
            <a:r>
              <a:rPr lang="ru-RU" sz="1200" dirty="0" err="1"/>
              <a:t>mas'ul</a:t>
            </a:r>
            <a:r>
              <a:rPr lang="ru-RU" sz="1200" dirty="0"/>
              <a:t> </a:t>
            </a:r>
            <a:r>
              <a:rPr lang="ru-RU" sz="1200" dirty="0" err="1"/>
              <a:t>xodimga</a:t>
            </a:r>
            <a:r>
              <a:rPr lang="ru-RU" sz="1200" dirty="0"/>
              <a:t> </a:t>
            </a:r>
            <a:r>
              <a:rPr lang="ru-RU" sz="1200" dirty="0" err="1"/>
              <a:t>topshirish</a:t>
            </a:r>
            <a:r>
              <a:rPr lang="ru-RU" sz="1200" dirty="0"/>
              <a:t>;</a:t>
            </a:r>
            <a:br>
              <a:rPr lang="ru-RU" sz="1200" dirty="0"/>
            </a:br>
            <a:r>
              <a:rPr lang="ru-RU" sz="1200" dirty="0"/>
              <a:t>-</a:t>
            </a:r>
            <a:r>
              <a:rPr lang="ru-RU" sz="1200" dirty="0" err="1"/>
              <a:t>xavfsiz</a:t>
            </a:r>
            <a:r>
              <a:rPr lang="ru-RU" sz="1200" dirty="0"/>
              <a:t> </a:t>
            </a:r>
            <a:r>
              <a:rPr lang="ru-RU" sz="1200" dirty="0" err="1"/>
              <a:t>joyda</a:t>
            </a:r>
            <a:r>
              <a:rPr lang="ru-RU" sz="1200" dirty="0"/>
              <a:t> </a:t>
            </a:r>
            <a:r>
              <a:rPr lang="ru-RU" sz="1200" dirty="0" err="1"/>
              <a:t>saqlash</a:t>
            </a:r>
            <a:r>
              <a:rPr lang="ru-RU" sz="12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4966295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2EB492CD-616E-47F8-933B-5E2D952A05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59383CF9-23B5-4335-9B21-1791C4CF1C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3967198" flipH="1">
            <a:off x="8631348" y="490493"/>
            <a:ext cx="2987899" cy="2987899"/>
          </a:xfrm>
          <a:prstGeom prst="arc">
            <a:avLst>
              <a:gd name="adj1" fmla="val 14441841"/>
              <a:gd name="adj2" fmla="val 0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F677C63-D735-72EE-F69C-9FA234CFCB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94962" y="479493"/>
            <a:ext cx="5458838" cy="1325563"/>
          </a:xfrm>
        </p:spPr>
        <p:txBody>
          <a:bodyPr>
            <a:normAutofit/>
          </a:bodyPr>
          <a:lstStyle/>
          <a:p>
            <a:r>
              <a:rPr lang="ru-RU" b="1" dirty="0" err="1"/>
              <a:t>UzQR</a:t>
            </a:r>
            <a:r>
              <a:rPr lang="ru-RU" b="1" dirty="0"/>
              <a:t> </a:t>
            </a:r>
            <a:r>
              <a:rPr lang="ru-RU" b="1" dirty="0" err="1"/>
              <a:t>nima</a:t>
            </a:r>
            <a:endParaRPr lang="ru-RU" dirty="0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0007FE00-9498-4706-B255-6437B0252C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5486400"/>
            <a:ext cx="2672863" cy="1371600"/>
          </a:xfrm>
          <a:custGeom>
            <a:avLst/>
            <a:gdLst>
              <a:gd name="connsiteX0" fmla="*/ 1721734 w 2672863"/>
              <a:gd name="connsiteY0" fmla="*/ 0 h 1371600"/>
              <a:gd name="connsiteX1" fmla="*/ 2564444 w 2672863"/>
              <a:gd name="connsiteY1" fmla="*/ 213382 h 1371600"/>
              <a:gd name="connsiteX2" fmla="*/ 2672863 w 2672863"/>
              <a:gd name="connsiteY2" fmla="*/ 279248 h 1371600"/>
              <a:gd name="connsiteX3" fmla="*/ 2672863 w 2672863"/>
              <a:gd name="connsiteY3" fmla="*/ 1371600 h 1371600"/>
              <a:gd name="connsiteX4" fmla="*/ 0 w 2672863"/>
              <a:gd name="connsiteY4" fmla="*/ 1371600 h 1371600"/>
              <a:gd name="connsiteX5" fmla="*/ 33268 w 2672863"/>
              <a:gd name="connsiteY5" fmla="*/ 1242216 h 1371600"/>
              <a:gd name="connsiteX6" fmla="*/ 1721734 w 2672863"/>
              <a:gd name="connsiteY6" fmla="*/ 0 h 1371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672863" h="1371600">
                <a:moveTo>
                  <a:pt x="1721734" y="0"/>
                </a:moveTo>
                <a:cubicBezTo>
                  <a:pt x="2026863" y="0"/>
                  <a:pt x="2313937" y="77299"/>
                  <a:pt x="2564444" y="213382"/>
                </a:cubicBezTo>
                <a:lnTo>
                  <a:pt x="2672863" y="279248"/>
                </a:lnTo>
                <a:lnTo>
                  <a:pt x="2672863" y="1371600"/>
                </a:lnTo>
                <a:lnTo>
                  <a:pt x="0" y="1371600"/>
                </a:lnTo>
                <a:lnTo>
                  <a:pt x="33268" y="1242216"/>
                </a:lnTo>
                <a:cubicBezTo>
                  <a:pt x="257110" y="522539"/>
                  <a:pt x="928399" y="0"/>
                  <a:pt x="1721734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C2C1BCE-1307-2157-E33A-C5F0A6EDB1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94962" y="1984443"/>
            <a:ext cx="5458838" cy="4192520"/>
          </a:xfrm>
        </p:spPr>
        <p:txBody>
          <a:bodyPr>
            <a:normAutofit/>
          </a:bodyPr>
          <a:lstStyle/>
          <a:p>
            <a:r>
              <a:rPr lang="ru-RU" sz="2000" dirty="0" err="1"/>
              <a:t>UzQR</a:t>
            </a:r>
            <a:r>
              <a:rPr lang="ru-RU" sz="2000" dirty="0"/>
              <a:t> — QR-</a:t>
            </a:r>
            <a:r>
              <a:rPr lang="ru-RU" sz="2000" dirty="0" err="1"/>
              <a:t>kodlar</a:t>
            </a:r>
            <a:r>
              <a:rPr lang="ru-RU" sz="2000" dirty="0"/>
              <a:t> </a:t>
            </a:r>
            <a:r>
              <a:rPr lang="ru-RU" sz="2000" dirty="0" err="1"/>
              <a:t>orqali</a:t>
            </a:r>
            <a:r>
              <a:rPr lang="ru-RU" sz="2000" dirty="0"/>
              <a:t> </a:t>
            </a:r>
            <a:r>
              <a:rPr lang="ru-RU" sz="2000" dirty="0" err="1"/>
              <a:t>to'lovlarni</a:t>
            </a:r>
            <a:r>
              <a:rPr lang="ru-RU" sz="2000" dirty="0"/>
              <a:t> </a:t>
            </a:r>
            <a:r>
              <a:rPr lang="ru-RU" sz="2000" dirty="0" err="1"/>
              <a:t>qabul</a:t>
            </a:r>
            <a:r>
              <a:rPr lang="ru-RU" sz="2000" dirty="0"/>
              <a:t> </a:t>
            </a:r>
            <a:r>
              <a:rPr lang="ru-RU" sz="2000" dirty="0" err="1"/>
              <a:t>qilishning</a:t>
            </a:r>
            <a:r>
              <a:rPr lang="ru-RU" sz="2000" dirty="0"/>
              <a:t> </a:t>
            </a:r>
            <a:r>
              <a:rPr lang="ru-RU" sz="2000" dirty="0" err="1"/>
              <a:t>yagona</a:t>
            </a:r>
            <a:r>
              <a:rPr lang="ru-RU" sz="2000" dirty="0"/>
              <a:t> </a:t>
            </a:r>
            <a:r>
              <a:rPr lang="ru-RU" sz="2000" dirty="0" err="1"/>
              <a:t>standartini</a:t>
            </a:r>
            <a:r>
              <a:rPr lang="ru-RU" sz="2000" dirty="0"/>
              <a:t> </a:t>
            </a:r>
            <a:r>
              <a:rPr lang="ru-RU" sz="2000" dirty="0" err="1"/>
              <a:t>joriy</a:t>
            </a:r>
            <a:r>
              <a:rPr lang="ru-RU" sz="2000" dirty="0"/>
              <a:t> </a:t>
            </a:r>
            <a:r>
              <a:rPr lang="ru-RU" sz="2000" dirty="0" err="1"/>
              <a:t>etish</a:t>
            </a:r>
            <a:r>
              <a:rPr lang="ru-RU" sz="2000" dirty="0"/>
              <a:t> </a:t>
            </a:r>
            <a:r>
              <a:rPr lang="ru-RU" sz="2000" dirty="0" err="1"/>
              <a:t>uchun</a:t>
            </a:r>
            <a:r>
              <a:rPr lang="ru-RU" sz="2000" dirty="0"/>
              <a:t> </a:t>
            </a:r>
            <a:r>
              <a:rPr lang="ru-RU" sz="2000" dirty="0" err="1"/>
              <a:t>O'zbekiston</a:t>
            </a:r>
            <a:r>
              <a:rPr lang="ru-RU" sz="2000" dirty="0"/>
              <a:t> </a:t>
            </a:r>
            <a:r>
              <a:rPr lang="ru-RU" sz="2000" dirty="0" err="1"/>
              <a:t>Respublikasi</a:t>
            </a:r>
            <a:r>
              <a:rPr lang="ru-RU" sz="2000" dirty="0"/>
              <a:t> </a:t>
            </a:r>
            <a:r>
              <a:rPr lang="ru-RU" sz="2000" dirty="0" err="1"/>
              <a:t>Markaziy</a:t>
            </a:r>
            <a:r>
              <a:rPr lang="ru-RU" sz="2000" dirty="0"/>
              <a:t> </a:t>
            </a:r>
            <a:r>
              <a:rPr lang="ru-RU" sz="2000" dirty="0" err="1"/>
              <a:t>banki</a:t>
            </a:r>
            <a:r>
              <a:rPr lang="ru-RU" sz="2000" dirty="0"/>
              <a:t> </a:t>
            </a:r>
            <a:r>
              <a:rPr lang="ru-RU" sz="2000" dirty="0" err="1"/>
              <a:t>loyihasi</a:t>
            </a:r>
            <a:r>
              <a:rPr lang="ru-RU" sz="2000" dirty="0"/>
              <a:t> </a:t>
            </a:r>
            <a:r>
              <a:rPr lang="ru-RU" sz="2000" dirty="0" err="1"/>
              <a:t>doirasida</a:t>
            </a:r>
            <a:r>
              <a:rPr lang="ru-RU" sz="2000" dirty="0"/>
              <a:t> </a:t>
            </a:r>
            <a:r>
              <a:rPr lang="ru-RU" sz="2000" dirty="0" err="1"/>
              <a:t>yaratilgan</a:t>
            </a:r>
            <a:r>
              <a:rPr lang="ru-RU" sz="2000" dirty="0"/>
              <a:t> </a:t>
            </a:r>
            <a:r>
              <a:rPr lang="ru-RU" sz="2000" dirty="0" err="1"/>
              <a:t>platforma</a:t>
            </a:r>
            <a:r>
              <a:rPr lang="ru-RU" sz="2000" dirty="0"/>
              <a:t>.</a:t>
            </a:r>
          </a:p>
          <a:p>
            <a:r>
              <a:rPr lang="ru-RU" sz="2000" dirty="0" err="1"/>
              <a:t>Loyihaning</a:t>
            </a:r>
            <a:r>
              <a:rPr lang="ru-RU" sz="2000" dirty="0"/>
              <a:t> </a:t>
            </a:r>
            <a:r>
              <a:rPr lang="ru-RU" sz="2000" dirty="0" err="1"/>
              <a:t>maqsadi</a:t>
            </a:r>
            <a:r>
              <a:rPr lang="ru-RU" sz="2000" dirty="0"/>
              <a:t> — QR </a:t>
            </a:r>
            <a:r>
              <a:rPr lang="ru-RU" sz="2000" dirty="0" err="1"/>
              <a:t>orqali</a:t>
            </a:r>
            <a:r>
              <a:rPr lang="ru-RU" sz="2000" dirty="0"/>
              <a:t> </a:t>
            </a:r>
            <a:r>
              <a:rPr lang="ru-RU" sz="2000" dirty="0" err="1"/>
              <a:t>to'lovni</a:t>
            </a:r>
            <a:r>
              <a:rPr lang="ru-RU" sz="2000" dirty="0"/>
              <a:t> </a:t>
            </a:r>
            <a:r>
              <a:rPr lang="ru-RU" sz="2000" dirty="0" err="1"/>
              <a:t>bozorning</a:t>
            </a:r>
            <a:r>
              <a:rPr lang="ru-RU" sz="2000" dirty="0"/>
              <a:t> </a:t>
            </a:r>
            <a:r>
              <a:rPr lang="ru-RU" sz="2000" dirty="0" err="1"/>
              <a:t>barcha</a:t>
            </a:r>
            <a:r>
              <a:rPr lang="ru-RU" sz="2000" dirty="0"/>
              <a:t> </a:t>
            </a:r>
            <a:r>
              <a:rPr lang="ru-RU" sz="2000" dirty="0" err="1"/>
              <a:t>ishtirokchilari</a:t>
            </a:r>
            <a:r>
              <a:rPr lang="ru-RU" sz="2000" dirty="0"/>
              <a:t> </a:t>
            </a:r>
            <a:r>
              <a:rPr lang="ru-RU" sz="2000" dirty="0" err="1"/>
              <a:t>uchun</a:t>
            </a:r>
            <a:r>
              <a:rPr lang="ru-RU" sz="2000" dirty="0"/>
              <a:t> </a:t>
            </a:r>
            <a:r>
              <a:rPr lang="ru-RU" sz="2000" dirty="0" err="1"/>
              <a:t>sodda</a:t>
            </a:r>
            <a:r>
              <a:rPr lang="ru-RU" sz="2000" dirty="0"/>
              <a:t>, </a:t>
            </a:r>
            <a:r>
              <a:rPr lang="ru-RU" sz="2000" dirty="0" err="1"/>
              <a:t>qulay</a:t>
            </a:r>
            <a:r>
              <a:rPr lang="ru-RU" sz="2000" dirty="0"/>
              <a:t> </a:t>
            </a:r>
            <a:r>
              <a:rPr lang="ru-RU" sz="2000" dirty="0" err="1"/>
              <a:t>va</a:t>
            </a:r>
            <a:r>
              <a:rPr lang="ru-RU" sz="2000" dirty="0"/>
              <a:t> </a:t>
            </a:r>
            <a:r>
              <a:rPr lang="ru-RU" sz="2000" dirty="0" err="1"/>
              <a:t>ommabop</a:t>
            </a:r>
            <a:r>
              <a:rPr lang="ru-RU" sz="2000" dirty="0"/>
              <a:t> </a:t>
            </a:r>
            <a:r>
              <a:rPr lang="ru-RU" sz="2000" dirty="0" err="1"/>
              <a:t>qilish</a:t>
            </a:r>
            <a:r>
              <a:rPr lang="ru-RU" sz="2000" dirty="0"/>
              <a:t>: </a:t>
            </a:r>
            <a:r>
              <a:rPr lang="ru-RU" sz="2000" dirty="0" err="1"/>
              <a:t>xaridorlar</a:t>
            </a:r>
            <a:r>
              <a:rPr lang="ru-RU" sz="2000" dirty="0"/>
              <a:t> </a:t>
            </a:r>
            <a:r>
              <a:rPr lang="ru-RU" sz="2000" dirty="0" err="1"/>
              <a:t>tovar</a:t>
            </a:r>
            <a:r>
              <a:rPr lang="ru-RU" sz="2000" dirty="0"/>
              <a:t> </a:t>
            </a:r>
            <a:r>
              <a:rPr lang="ru-RU" sz="2000" dirty="0" err="1"/>
              <a:t>va</a:t>
            </a:r>
            <a:r>
              <a:rPr lang="ru-RU" sz="2000" dirty="0"/>
              <a:t> </a:t>
            </a:r>
            <a:r>
              <a:rPr lang="ru-RU" sz="2000" dirty="0" err="1"/>
              <a:t>xizmatlar</a:t>
            </a:r>
            <a:r>
              <a:rPr lang="ru-RU" sz="2000" dirty="0"/>
              <a:t> </a:t>
            </a:r>
            <a:r>
              <a:rPr lang="ru-RU" sz="2000" dirty="0" err="1"/>
              <a:t>uchun</a:t>
            </a:r>
            <a:r>
              <a:rPr lang="ru-RU" sz="2000" dirty="0"/>
              <a:t> </a:t>
            </a:r>
            <a:r>
              <a:rPr lang="ru-RU" sz="2000" dirty="0" err="1"/>
              <a:t>istalgan</a:t>
            </a:r>
            <a:r>
              <a:rPr lang="ru-RU" sz="2000" dirty="0"/>
              <a:t> </a:t>
            </a:r>
            <a:r>
              <a:rPr lang="ru-RU" sz="2000" dirty="0" err="1"/>
              <a:t>bank</a:t>
            </a:r>
            <a:r>
              <a:rPr lang="ru-RU" sz="2000" dirty="0"/>
              <a:t> </a:t>
            </a:r>
            <a:r>
              <a:rPr lang="ru-RU" sz="2000" dirty="0" err="1"/>
              <a:t>yoki</a:t>
            </a:r>
            <a:r>
              <a:rPr lang="ru-RU" sz="2000" dirty="0"/>
              <a:t> </a:t>
            </a:r>
            <a:r>
              <a:rPr lang="ru-RU" sz="2000" dirty="0" err="1"/>
              <a:t>to'lov</a:t>
            </a:r>
            <a:r>
              <a:rPr lang="ru-RU" sz="2000" dirty="0"/>
              <a:t> </a:t>
            </a:r>
            <a:r>
              <a:rPr lang="ru-RU" sz="2000" dirty="0" err="1"/>
              <a:t>ilovasidan</a:t>
            </a:r>
            <a:r>
              <a:rPr lang="ru-RU" sz="2000" dirty="0"/>
              <a:t> </a:t>
            </a:r>
            <a:r>
              <a:rPr lang="ru-RU" sz="2000" dirty="0" err="1"/>
              <a:t>to'lay</a:t>
            </a:r>
            <a:r>
              <a:rPr lang="ru-RU" sz="2000" dirty="0"/>
              <a:t> </a:t>
            </a:r>
            <a:r>
              <a:rPr lang="ru-RU" sz="2000" dirty="0" err="1"/>
              <a:t>oladi</a:t>
            </a:r>
            <a:r>
              <a:rPr lang="ru-RU" sz="2000" dirty="0"/>
              <a:t>, </a:t>
            </a:r>
            <a:r>
              <a:rPr lang="ru-RU" sz="2000" dirty="0" err="1"/>
              <a:t>biznes</a:t>
            </a:r>
            <a:r>
              <a:rPr lang="ru-RU" sz="2000" dirty="0"/>
              <a:t> </a:t>
            </a:r>
            <a:r>
              <a:rPr lang="ru-RU" sz="2000" dirty="0" err="1"/>
              <a:t>esa</a:t>
            </a:r>
            <a:r>
              <a:rPr lang="ru-RU" sz="2000" dirty="0"/>
              <a:t> </a:t>
            </a:r>
            <a:r>
              <a:rPr lang="ru-RU" sz="2000" dirty="0" err="1"/>
              <a:t>bunday</a:t>
            </a:r>
            <a:r>
              <a:rPr lang="ru-RU" sz="2000" dirty="0"/>
              <a:t> </a:t>
            </a:r>
            <a:r>
              <a:rPr lang="ru-RU" sz="2000" dirty="0" err="1"/>
              <a:t>to'lovlarni</a:t>
            </a:r>
            <a:r>
              <a:rPr lang="ru-RU" sz="2000" dirty="0"/>
              <a:t> </a:t>
            </a:r>
            <a:r>
              <a:rPr lang="ru-RU" sz="2000" dirty="0" err="1"/>
              <a:t>yagona</a:t>
            </a:r>
            <a:r>
              <a:rPr lang="ru-RU" sz="2000" dirty="0"/>
              <a:t> QR-</a:t>
            </a:r>
            <a:r>
              <a:rPr lang="ru-RU" sz="2000" dirty="0" err="1"/>
              <a:t>kod</a:t>
            </a:r>
            <a:r>
              <a:rPr lang="ru-RU" sz="2000" dirty="0"/>
              <a:t> </a:t>
            </a:r>
            <a:r>
              <a:rPr lang="ru-RU" sz="2000" dirty="0" err="1"/>
              <a:t>orqali</a:t>
            </a:r>
            <a:r>
              <a:rPr lang="ru-RU" sz="2000" dirty="0"/>
              <a:t> </a:t>
            </a:r>
            <a:r>
              <a:rPr lang="ru-RU" sz="2000" dirty="0" err="1"/>
              <a:t>qabul</a:t>
            </a:r>
            <a:r>
              <a:rPr lang="ru-RU" sz="2000" dirty="0"/>
              <a:t> </a:t>
            </a:r>
            <a:r>
              <a:rPr lang="ru-RU" sz="2000" dirty="0" err="1"/>
              <a:t>qiladi</a:t>
            </a:r>
            <a:r>
              <a:rPr lang="ru-RU" sz="2000" dirty="0"/>
              <a:t>.</a:t>
            </a:r>
          </a:p>
          <a:p>
            <a:r>
              <a:rPr lang="ru-RU" sz="2000" dirty="0" err="1"/>
              <a:t>UzQR</a:t>
            </a:r>
            <a:r>
              <a:rPr lang="ru-RU" sz="2000" dirty="0"/>
              <a:t> </a:t>
            </a:r>
            <a:r>
              <a:rPr lang="ru-RU" sz="2000" dirty="0" err="1"/>
              <a:t>banklar</a:t>
            </a:r>
            <a:r>
              <a:rPr lang="ru-RU" sz="2000" dirty="0"/>
              <a:t> </a:t>
            </a:r>
            <a:r>
              <a:rPr lang="ru-RU" sz="2000" dirty="0" err="1"/>
              <a:t>va</a:t>
            </a:r>
            <a:r>
              <a:rPr lang="ru-RU" sz="2000" dirty="0"/>
              <a:t> </a:t>
            </a:r>
            <a:r>
              <a:rPr lang="ru-RU" sz="2000" dirty="0" err="1"/>
              <a:t>to'lov</a:t>
            </a:r>
            <a:r>
              <a:rPr lang="ru-RU" sz="2000" dirty="0"/>
              <a:t> </a:t>
            </a:r>
            <a:r>
              <a:rPr lang="ru-RU" sz="2000" dirty="0" err="1"/>
              <a:t>servislarini</a:t>
            </a:r>
            <a:r>
              <a:rPr lang="ru-RU" sz="2000" dirty="0"/>
              <a:t> QR-</a:t>
            </a:r>
            <a:r>
              <a:rPr lang="ru-RU" sz="2000" dirty="0" err="1"/>
              <a:t>kodlar</a:t>
            </a:r>
            <a:r>
              <a:rPr lang="ru-RU" sz="2000" dirty="0"/>
              <a:t> </a:t>
            </a:r>
            <a:r>
              <a:rPr lang="ru-RU" sz="2000" dirty="0" err="1"/>
              <a:t>orqali</a:t>
            </a:r>
            <a:r>
              <a:rPr lang="ru-RU" sz="2000" dirty="0"/>
              <a:t> </a:t>
            </a:r>
            <a:r>
              <a:rPr lang="ru-RU" sz="2000" dirty="0" err="1"/>
              <a:t>to'lovlarni</a:t>
            </a:r>
            <a:r>
              <a:rPr lang="ru-RU" sz="2000" dirty="0"/>
              <a:t> </a:t>
            </a:r>
            <a:r>
              <a:rPr lang="ru-RU" sz="2000" dirty="0" err="1"/>
              <a:t>qabul</a:t>
            </a:r>
            <a:r>
              <a:rPr lang="ru-RU" sz="2000" dirty="0"/>
              <a:t> </a:t>
            </a:r>
            <a:r>
              <a:rPr lang="ru-RU" sz="2000" dirty="0" err="1"/>
              <a:t>qilishning</a:t>
            </a:r>
            <a:r>
              <a:rPr lang="ru-RU" sz="2000" dirty="0"/>
              <a:t> </a:t>
            </a:r>
            <a:r>
              <a:rPr lang="ru-RU" sz="2000" dirty="0" err="1"/>
              <a:t>yagona</a:t>
            </a:r>
            <a:r>
              <a:rPr lang="ru-RU" sz="2000" dirty="0"/>
              <a:t> </a:t>
            </a:r>
            <a:r>
              <a:rPr lang="ru-RU" sz="2000" dirty="0" err="1"/>
              <a:t>ekotizimiga</a:t>
            </a:r>
            <a:r>
              <a:rPr lang="ru-RU" sz="2000" dirty="0"/>
              <a:t> </a:t>
            </a:r>
            <a:r>
              <a:rPr lang="ru-RU" sz="2000" dirty="0" err="1"/>
              <a:t>birlashtiradi</a:t>
            </a:r>
            <a:r>
              <a:rPr lang="ru-RU" sz="2000" dirty="0"/>
              <a:t> </a:t>
            </a:r>
            <a:r>
              <a:rPr lang="ru-RU" sz="2000" dirty="0" err="1"/>
              <a:t>hamda</a:t>
            </a:r>
            <a:r>
              <a:rPr lang="ru-RU" sz="2000" dirty="0"/>
              <a:t> </a:t>
            </a:r>
            <a:r>
              <a:rPr lang="ru-RU" sz="2000" dirty="0" err="1"/>
              <a:t>to'lov</a:t>
            </a:r>
            <a:r>
              <a:rPr lang="ru-RU" sz="2000" dirty="0"/>
              <a:t> </a:t>
            </a:r>
            <a:r>
              <a:rPr lang="ru-RU" sz="2000" dirty="0" err="1"/>
              <a:t>jarayonini</a:t>
            </a:r>
            <a:r>
              <a:rPr lang="ru-RU" sz="2000" dirty="0"/>
              <a:t> </a:t>
            </a:r>
            <a:r>
              <a:rPr lang="ru-RU" sz="2000" dirty="0" err="1"/>
              <a:t>yagona</a:t>
            </a:r>
            <a:r>
              <a:rPr lang="ru-RU" sz="2000" dirty="0"/>
              <a:t> </a:t>
            </a:r>
            <a:r>
              <a:rPr lang="ru-RU" sz="2000" dirty="0" err="1"/>
              <a:t>va</a:t>
            </a:r>
            <a:r>
              <a:rPr lang="ru-RU" sz="2000" dirty="0"/>
              <a:t> </a:t>
            </a:r>
            <a:r>
              <a:rPr lang="ru-RU" sz="2000" dirty="0" err="1"/>
              <a:t>tushunarli</a:t>
            </a:r>
            <a:r>
              <a:rPr lang="ru-RU" sz="2000" dirty="0"/>
              <a:t> </a:t>
            </a:r>
            <a:r>
              <a:rPr lang="ru-RU" sz="2000" dirty="0" err="1"/>
              <a:t>qiladi</a:t>
            </a:r>
            <a:r>
              <a:rPr lang="ru-RU" sz="2000" dirty="0"/>
              <a:t>.</a:t>
            </a:r>
          </a:p>
          <a:p>
            <a:endParaRPr lang="ru-RU" sz="2000" dirty="0"/>
          </a:p>
        </p:txBody>
      </p:sp>
      <p:pic>
        <p:nvPicPr>
          <p:cNvPr id="1028" name="Picture 4">
            <a:extLst>
              <a:ext uri="{FF2B5EF4-FFF2-40B4-BE49-F238E27FC236}">
                <a16:creationId xmlns:a16="http://schemas.microsoft.com/office/drawing/2014/main" id="{794B4F17-B321-E0C1-5C36-5F1723AF74D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59631"/>
            <a:ext cx="6223056" cy="62230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30B21CB9-071E-E978-75D9-CE192D0CE41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4767" y="5388076"/>
            <a:ext cx="2629267" cy="11050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874115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1C7761A-8E5B-86EC-0839-013467DF721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8E982B6-61FE-EF81-C445-7A4B72DA9D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D22DF75-8E53-0731-C615-F030033A0A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3CEB0D57-1FC1-5D66-2891-79BDCBC0EAC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7999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CEB0D70D-735D-3DF7-D344-846766ED459D}"/>
              </a:ext>
            </a:extLst>
          </p:cNvPr>
          <p:cNvSpPr txBox="1"/>
          <p:nvPr/>
        </p:nvSpPr>
        <p:spPr>
          <a:xfrm>
            <a:off x="1638300" y="590722"/>
            <a:ext cx="7823200" cy="569329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Bef>
                <a:spcPts val="1800"/>
              </a:spcBef>
              <a:spcAft>
                <a:spcPts val="400"/>
              </a:spcAft>
              <a:buNone/>
            </a:pPr>
            <a:r>
              <a:rPr lang="ru-RU" sz="1400" b="1" dirty="0" err="1">
                <a:effectLst/>
                <a:latin typeface="Arial" panose="020B0604020202020204" pitchFamily="34" charset="0"/>
              </a:rPr>
              <a:t>Ishni</a:t>
            </a:r>
            <a:r>
              <a:rPr lang="ru-RU" sz="1400" b="1" dirty="0">
                <a:effectLst/>
                <a:latin typeface="Arial" panose="020B0604020202020204" pitchFamily="34" charset="0"/>
              </a:rPr>
              <a:t> </a:t>
            </a:r>
            <a:r>
              <a:rPr lang="ru-RU" sz="1400" b="1" dirty="0" err="1">
                <a:effectLst/>
                <a:latin typeface="Arial" panose="020B0604020202020204" pitchFamily="34" charset="0"/>
              </a:rPr>
              <a:t>tashkil</a:t>
            </a:r>
            <a:r>
              <a:rPr lang="ru-RU" sz="1400" b="1" dirty="0">
                <a:effectLst/>
                <a:latin typeface="Arial" panose="020B0604020202020204" pitchFamily="34" charset="0"/>
              </a:rPr>
              <a:t> </a:t>
            </a:r>
            <a:r>
              <a:rPr lang="ru-RU" sz="1400" b="1" dirty="0" err="1">
                <a:effectLst/>
                <a:latin typeface="Arial" panose="020B0604020202020204" pitchFamily="34" charset="0"/>
              </a:rPr>
              <a:t>etish</a:t>
            </a:r>
            <a:r>
              <a:rPr lang="ru-RU" sz="1400" b="1" dirty="0">
                <a:effectLst/>
                <a:latin typeface="Arial" panose="020B0604020202020204" pitchFamily="34" charset="0"/>
              </a:rPr>
              <a:t> </a:t>
            </a:r>
            <a:r>
              <a:rPr lang="ru-RU" sz="1400" b="1" dirty="0" err="1">
                <a:effectLst/>
                <a:latin typeface="Arial" panose="020B0604020202020204" pitchFamily="34" charset="0"/>
              </a:rPr>
              <a:t>namunasi</a:t>
            </a:r>
            <a:endParaRPr lang="ru-RU" sz="1400" b="1" dirty="0">
              <a:effectLst/>
              <a:latin typeface="Arial" panose="020B0604020202020204" pitchFamily="34" charset="0"/>
            </a:endParaRPr>
          </a:p>
          <a:p>
            <a:pPr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ru-RU" sz="1400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Quyida</a:t>
            </a:r>
            <a:r>
              <a:rPr lang="ru-RU" sz="14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ru-RU" sz="1400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ishni</a:t>
            </a:r>
            <a:r>
              <a:rPr lang="ru-RU" sz="14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ru-RU" sz="1400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tashkil</a:t>
            </a:r>
            <a:r>
              <a:rPr lang="ru-RU" sz="14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ru-RU" sz="1400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etishning</a:t>
            </a:r>
            <a:r>
              <a:rPr lang="ru-RU" sz="14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ru-RU" sz="1400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mumkin</a:t>
            </a:r>
            <a:r>
              <a:rPr lang="ru-RU" sz="14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ru-RU" sz="1400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bo'lgan</a:t>
            </a:r>
            <a:r>
              <a:rPr lang="ru-RU" sz="14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ru-RU" sz="1400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variantlaridan</a:t>
            </a:r>
            <a:r>
              <a:rPr lang="ru-RU" sz="14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ru-RU" sz="1400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biri</a:t>
            </a:r>
            <a:r>
              <a:rPr lang="ru-RU" sz="14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ru-RU" sz="1400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keltirilgan</a:t>
            </a:r>
            <a:r>
              <a:rPr lang="ru-RU" sz="14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.</a:t>
            </a:r>
          </a:p>
          <a:p>
            <a:pPr>
              <a:lnSpc>
                <a:spcPct val="115000"/>
              </a:lnSpc>
              <a:buNone/>
            </a:pPr>
            <a:r>
              <a:rPr lang="ru-RU" sz="1400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Hisob-kitob</a:t>
            </a:r>
            <a:r>
              <a:rPr lang="ru-RU" sz="14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ru-RU" sz="1400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raqami</a:t>
            </a:r>
            <a:endParaRPr lang="ru-RU" sz="1400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>
              <a:lnSpc>
                <a:spcPct val="115000"/>
              </a:lnSpc>
              <a:buNone/>
            </a:pPr>
            <a:r>
              <a:rPr lang="ru-RU" sz="14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 </a:t>
            </a:r>
          </a:p>
          <a:p>
            <a:pPr>
              <a:lnSpc>
                <a:spcPct val="115000"/>
              </a:lnSpc>
              <a:buNone/>
            </a:pPr>
            <a:r>
              <a:rPr lang="ru-RU" sz="14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├── </a:t>
            </a:r>
            <a:r>
              <a:rPr lang="ru-RU" sz="1400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Statik</a:t>
            </a:r>
            <a:r>
              <a:rPr lang="ru-RU" sz="14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QR</a:t>
            </a:r>
          </a:p>
          <a:p>
            <a:pPr>
              <a:lnSpc>
                <a:spcPct val="115000"/>
              </a:lnSpc>
              <a:buNone/>
            </a:pPr>
            <a:r>
              <a:rPr lang="ru-RU" sz="14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│      └── </a:t>
            </a:r>
            <a:r>
              <a:rPr lang="ru-RU" sz="1400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Telegram</a:t>
            </a:r>
            <a:endParaRPr lang="ru-RU" sz="1400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>
              <a:lnSpc>
                <a:spcPct val="115000"/>
              </a:lnSpc>
              <a:buNone/>
            </a:pPr>
            <a:r>
              <a:rPr lang="ru-RU" sz="14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│</a:t>
            </a:r>
          </a:p>
          <a:p>
            <a:pPr>
              <a:lnSpc>
                <a:spcPct val="115000"/>
              </a:lnSpc>
              <a:buNone/>
            </a:pPr>
            <a:r>
              <a:rPr lang="ru-RU" sz="14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├── </a:t>
            </a:r>
            <a:r>
              <a:rPr lang="ru-RU" sz="1400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Dinamik</a:t>
            </a:r>
            <a:r>
              <a:rPr lang="ru-RU" sz="14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QR "</a:t>
            </a:r>
            <a:r>
              <a:rPr lang="ru-RU" sz="1400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Kassa</a:t>
            </a:r>
            <a:r>
              <a:rPr lang="ru-RU" sz="14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1"</a:t>
            </a:r>
          </a:p>
          <a:p>
            <a:pPr>
              <a:lnSpc>
                <a:spcPct val="115000"/>
              </a:lnSpc>
              <a:buNone/>
            </a:pPr>
            <a:r>
              <a:rPr lang="ru-RU" sz="14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│      └── API POS_1</a:t>
            </a:r>
          </a:p>
          <a:p>
            <a:pPr>
              <a:lnSpc>
                <a:spcPct val="115000"/>
              </a:lnSpc>
              <a:buNone/>
            </a:pPr>
            <a:r>
              <a:rPr lang="ru-RU" sz="14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│</a:t>
            </a:r>
          </a:p>
          <a:p>
            <a:pPr>
              <a:lnSpc>
                <a:spcPct val="115000"/>
              </a:lnSpc>
              <a:buNone/>
            </a:pPr>
            <a:r>
              <a:rPr lang="ru-RU" sz="14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├── </a:t>
            </a:r>
            <a:r>
              <a:rPr lang="ru-RU" sz="1400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Dinamik</a:t>
            </a:r>
            <a:r>
              <a:rPr lang="ru-RU" sz="14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QR "</a:t>
            </a:r>
            <a:r>
              <a:rPr lang="ru-RU" sz="1400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Kassa</a:t>
            </a:r>
            <a:r>
              <a:rPr lang="ru-RU" sz="14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2"</a:t>
            </a:r>
          </a:p>
          <a:p>
            <a:pPr>
              <a:lnSpc>
                <a:spcPct val="115000"/>
              </a:lnSpc>
              <a:buNone/>
            </a:pPr>
            <a:r>
              <a:rPr lang="ru-RU" sz="14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│      └── API POS_2</a:t>
            </a:r>
          </a:p>
          <a:p>
            <a:pPr>
              <a:lnSpc>
                <a:spcPct val="115000"/>
              </a:lnSpc>
              <a:buNone/>
            </a:pPr>
            <a:r>
              <a:rPr lang="ru-RU" sz="14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│</a:t>
            </a:r>
          </a:p>
          <a:p>
            <a:pPr>
              <a:lnSpc>
                <a:spcPct val="115000"/>
              </a:lnSpc>
              <a:buNone/>
            </a:pPr>
            <a:r>
              <a:rPr lang="ru-RU" sz="14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└── </a:t>
            </a:r>
            <a:r>
              <a:rPr lang="ru-RU" sz="1400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Dinamik</a:t>
            </a:r>
            <a:r>
              <a:rPr lang="ru-RU" sz="14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QR "</a:t>
            </a:r>
            <a:r>
              <a:rPr lang="ru-RU" sz="1400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Kassa</a:t>
            </a:r>
            <a:r>
              <a:rPr lang="ru-RU" sz="14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3"</a:t>
            </a:r>
          </a:p>
          <a:p>
            <a:pPr>
              <a:lnSpc>
                <a:spcPct val="115000"/>
              </a:lnSpc>
              <a:buNone/>
            </a:pPr>
            <a:r>
              <a:rPr lang="ru-RU" sz="14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      └── API POS_3</a:t>
            </a:r>
          </a:p>
          <a:p>
            <a:pPr>
              <a:lnSpc>
                <a:spcPct val="115000"/>
              </a:lnSpc>
              <a:buNone/>
            </a:pPr>
            <a:r>
              <a:rPr lang="ru-RU" sz="14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 </a:t>
            </a:r>
          </a:p>
          <a:p>
            <a:pPr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ru-RU" sz="1400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Bunday</a:t>
            </a:r>
            <a:r>
              <a:rPr lang="ru-RU" sz="14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ru-RU" sz="1400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tuzilma</a:t>
            </a:r>
            <a:r>
              <a:rPr lang="ru-RU" sz="14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ru-RU" sz="1400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bitta</a:t>
            </a:r>
            <a:r>
              <a:rPr lang="ru-RU" sz="14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ru-RU" sz="1400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bank</a:t>
            </a:r>
            <a:r>
              <a:rPr lang="ru-RU" sz="14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ru-RU" sz="1400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hisob</a:t>
            </a:r>
            <a:r>
              <a:rPr lang="ru-RU" sz="14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ru-RU" sz="1400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raqamidan</a:t>
            </a:r>
            <a:r>
              <a:rPr lang="ru-RU" sz="14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ru-RU" sz="1400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foydalanish</a:t>
            </a:r>
            <a:r>
              <a:rPr lang="ru-RU" sz="14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ru-RU" sz="1400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bilan</a:t>
            </a:r>
            <a:r>
              <a:rPr lang="ru-RU" sz="14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ru-RU" sz="1400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birga</a:t>
            </a:r>
            <a:r>
              <a:rPr lang="ru-RU" sz="14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ru-RU" sz="1400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to'lov</a:t>
            </a:r>
            <a:r>
              <a:rPr lang="ru-RU" sz="14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ru-RU" sz="1400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qaysi</a:t>
            </a:r>
            <a:r>
              <a:rPr lang="ru-RU" sz="14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ru-RU" sz="1400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kassa</a:t>
            </a:r>
            <a:r>
              <a:rPr lang="ru-RU" sz="14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ru-RU" sz="1400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orqali</a:t>
            </a:r>
            <a:r>
              <a:rPr lang="ru-RU" sz="14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ru-RU" sz="1400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amalga</a:t>
            </a:r>
            <a:r>
              <a:rPr lang="ru-RU" sz="14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ru-RU" sz="1400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oshirilganini</a:t>
            </a:r>
            <a:r>
              <a:rPr lang="ru-RU" sz="14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ru-RU" sz="1400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oson</a:t>
            </a:r>
            <a:r>
              <a:rPr lang="ru-RU" sz="14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ru-RU" sz="1400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aniqlash</a:t>
            </a:r>
            <a:r>
              <a:rPr lang="ru-RU" sz="14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ru-RU" sz="1400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imkonini</a:t>
            </a:r>
            <a:r>
              <a:rPr lang="ru-RU" sz="14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ru-RU" sz="1400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beradi</a:t>
            </a:r>
            <a:r>
              <a:rPr lang="ru-RU" sz="14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.</a:t>
            </a:r>
          </a:p>
          <a:p>
            <a:pPr algn="ctr">
              <a:lnSpc>
                <a:spcPct val="115000"/>
              </a:lnSpc>
              <a:buNone/>
            </a:pPr>
            <a:br>
              <a:rPr lang="ru-RU" sz="14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</a:br>
            <a:endParaRPr lang="ru-RU" sz="1400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442134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164F14BB-8DB1-A2CB-6770-1B18074B7D5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7999"/>
          </a:xfrm>
          <a:prstGeom prst="rect">
            <a:avLst/>
          </a:prstGeom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FAA770E-F884-5A45-6A0A-91E1FE2165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1082"/>
            <a:ext cx="10515600" cy="1325563"/>
          </a:xfrm>
        </p:spPr>
        <p:txBody>
          <a:bodyPr/>
          <a:lstStyle/>
          <a:p>
            <a:r>
              <a:rPr lang="ru-RU" b="1" dirty="0" err="1"/>
              <a:t>Shaxsiy</a:t>
            </a:r>
            <a:r>
              <a:rPr lang="ru-RU" b="1" dirty="0"/>
              <a:t> </a:t>
            </a:r>
            <a:r>
              <a:rPr lang="ru-RU" b="1" dirty="0" err="1"/>
              <a:t>kabinetga</a:t>
            </a:r>
            <a:r>
              <a:rPr lang="ru-RU" b="1" dirty="0"/>
              <a:t> </a:t>
            </a:r>
            <a:r>
              <a:rPr lang="ru-RU" b="1" dirty="0" err="1"/>
              <a:t>kirish</a:t>
            </a:r>
            <a:endParaRPr lang="ru-RU" b="1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970E147-73DD-9D62-0D98-43C315CA7B05}"/>
              </a:ext>
            </a:extLst>
          </p:cNvPr>
          <p:cNvSpPr txBox="1"/>
          <p:nvPr/>
        </p:nvSpPr>
        <p:spPr>
          <a:xfrm>
            <a:off x="787400" y="1074140"/>
            <a:ext cx="762635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b="1" dirty="0" err="1"/>
              <a:t>Birinchi</a:t>
            </a:r>
            <a:r>
              <a:rPr lang="ru-RU" sz="1600" b="1" dirty="0"/>
              <a:t> </a:t>
            </a:r>
            <a:r>
              <a:rPr lang="ru-RU" sz="1600" b="1" dirty="0" err="1"/>
              <a:t>kirish</a:t>
            </a:r>
            <a:endParaRPr lang="ru-RU" sz="1600" b="1" dirty="0"/>
          </a:p>
          <a:p>
            <a:r>
              <a:rPr lang="ru-RU" sz="1600" dirty="0" err="1"/>
              <a:t>Sahifa</a:t>
            </a:r>
            <a:r>
              <a:rPr lang="ru-RU" sz="1600" dirty="0"/>
              <a:t> </a:t>
            </a:r>
            <a:r>
              <a:rPr lang="ru-RU" sz="1600" dirty="0" err="1"/>
              <a:t>birinchi</a:t>
            </a:r>
            <a:r>
              <a:rPr lang="ru-RU" sz="1600" dirty="0"/>
              <a:t> </a:t>
            </a:r>
            <a:r>
              <a:rPr lang="ru-RU" sz="1600" dirty="0" err="1"/>
              <a:t>marta</a:t>
            </a:r>
            <a:r>
              <a:rPr lang="ru-RU" sz="1600" dirty="0"/>
              <a:t> </a:t>
            </a:r>
            <a:r>
              <a:rPr lang="ru-RU" sz="1600" dirty="0" err="1"/>
              <a:t>ochilganda</a:t>
            </a:r>
            <a:r>
              <a:rPr lang="ru-RU" sz="1600" dirty="0"/>
              <a:t>, </a:t>
            </a:r>
            <a:r>
              <a:rPr lang="ru-RU" sz="1600" dirty="0" err="1"/>
              <a:t>brauzer</a:t>
            </a:r>
            <a:r>
              <a:rPr lang="ru-RU" sz="1600" dirty="0"/>
              <a:t> </a:t>
            </a:r>
            <a:r>
              <a:rPr lang="ru-RU" sz="1600" dirty="0" err="1"/>
              <a:t>saytning</a:t>
            </a:r>
            <a:r>
              <a:rPr lang="ru-RU" sz="1600" dirty="0"/>
              <a:t> </a:t>
            </a:r>
            <a:r>
              <a:rPr lang="ru-RU" sz="1600" dirty="0" err="1"/>
              <a:t>kompyuterda</a:t>
            </a:r>
            <a:r>
              <a:rPr lang="ru-RU" sz="1600" dirty="0"/>
              <a:t> </a:t>
            </a:r>
            <a:r>
              <a:rPr lang="ru-RU" sz="1600" dirty="0" err="1"/>
              <a:t>o'rnatilgan</a:t>
            </a:r>
            <a:r>
              <a:rPr lang="ru-RU" sz="1600" dirty="0"/>
              <a:t> E-IMZO </a:t>
            </a:r>
            <a:r>
              <a:rPr lang="ru-RU" sz="1600" dirty="0" err="1"/>
              <a:t>ilovasi</a:t>
            </a:r>
            <a:r>
              <a:rPr lang="ru-RU" sz="1600" dirty="0"/>
              <a:t> </a:t>
            </a:r>
            <a:r>
              <a:rPr lang="ru-RU" sz="1600" dirty="0" err="1"/>
              <a:t>bilan</a:t>
            </a:r>
            <a:r>
              <a:rPr lang="ru-RU" sz="1600" dirty="0"/>
              <a:t> </a:t>
            </a:r>
            <a:r>
              <a:rPr lang="ru-RU" sz="1600" dirty="0" err="1"/>
              <a:t>ishlashiga</a:t>
            </a:r>
            <a:r>
              <a:rPr lang="ru-RU" sz="1600" dirty="0"/>
              <a:t> </a:t>
            </a:r>
            <a:r>
              <a:rPr lang="ru-RU" sz="1600" dirty="0" err="1"/>
              <a:t>ruxsat</a:t>
            </a:r>
            <a:r>
              <a:rPr lang="ru-RU" sz="1600" dirty="0"/>
              <a:t> </a:t>
            </a:r>
            <a:r>
              <a:rPr lang="ru-RU" sz="1600" dirty="0" err="1"/>
              <a:t>so'rashi</a:t>
            </a:r>
            <a:r>
              <a:rPr lang="ru-RU" sz="1600" dirty="0"/>
              <a:t> </a:t>
            </a:r>
            <a:r>
              <a:rPr lang="ru-RU" sz="1600" dirty="0" err="1"/>
              <a:t>mumkin</a:t>
            </a:r>
            <a:r>
              <a:rPr lang="ru-RU" sz="1600" dirty="0"/>
              <a:t>.</a:t>
            </a:r>
          </a:p>
          <a:p>
            <a:endParaRPr lang="ru-RU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23B98BC-8B41-A180-69F4-4EF51FE257A8}"/>
              </a:ext>
            </a:extLst>
          </p:cNvPr>
          <p:cNvSpPr txBox="1"/>
          <p:nvPr/>
        </p:nvSpPr>
        <p:spPr>
          <a:xfrm>
            <a:off x="787400" y="2355731"/>
            <a:ext cx="37973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b="1" dirty="0"/>
              <a:t>«</a:t>
            </a:r>
            <a:r>
              <a:rPr lang="ru-RU" b="1" dirty="0" err="1"/>
              <a:t>Ruxsat</a:t>
            </a:r>
            <a:r>
              <a:rPr lang="ru-RU" b="1" dirty="0"/>
              <a:t> </a:t>
            </a:r>
            <a:r>
              <a:rPr lang="ru-RU" b="1" dirty="0" err="1"/>
              <a:t>berish</a:t>
            </a:r>
            <a:r>
              <a:rPr lang="ru-RU" b="1" dirty="0"/>
              <a:t>» </a:t>
            </a:r>
            <a:r>
              <a:rPr lang="ru-RU" dirty="0" err="1"/>
              <a:t>tugmasini</a:t>
            </a:r>
            <a:r>
              <a:rPr lang="ru-RU" dirty="0"/>
              <a:t> </a:t>
            </a:r>
            <a:r>
              <a:rPr lang="ru-RU" dirty="0" err="1"/>
              <a:t>bosing</a:t>
            </a:r>
            <a:r>
              <a:rPr lang="ru-RU" dirty="0"/>
              <a:t>.</a:t>
            </a:r>
          </a:p>
        </p:txBody>
      </p:sp>
      <p:pic>
        <p:nvPicPr>
          <p:cNvPr id="7" name="image13.png">
            <a:extLst>
              <a:ext uri="{FF2B5EF4-FFF2-40B4-BE49-F238E27FC236}">
                <a16:creationId xmlns:a16="http://schemas.microsoft.com/office/drawing/2014/main" id="{6FF637BE-D0A7-D04F-A1CA-3FC3A25C6B73}"/>
              </a:ext>
            </a:extLst>
          </p:cNvPr>
          <p:cNvPicPr/>
          <p:nvPr/>
        </p:nvPicPr>
        <p:blipFill>
          <a:blip r:embed="rId3"/>
          <a:srcRect l="8333" t="8687" r="69391" b="66208"/>
          <a:stretch>
            <a:fillRect/>
          </a:stretch>
        </p:blipFill>
        <p:spPr>
          <a:xfrm>
            <a:off x="4901565" y="2117592"/>
            <a:ext cx="1503362" cy="988060"/>
          </a:xfrm>
          <a:prstGeom prst="rect">
            <a:avLst/>
          </a:prstGeom>
          <a:ln/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3B1F9B49-E0B4-D16A-9605-BD72AC8DE5BB}"/>
              </a:ext>
            </a:extLst>
          </p:cNvPr>
          <p:cNvSpPr txBox="1"/>
          <p:nvPr/>
        </p:nvSpPr>
        <p:spPr>
          <a:xfrm>
            <a:off x="787400" y="3596473"/>
            <a:ext cx="6096000" cy="206210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600" b="1" dirty="0" err="1"/>
              <a:t>Avtorizatsiya</a:t>
            </a:r>
            <a:endParaRPr lang="ru-RU" sz="1600" b="1" dirty="0"/>
          </a:p>
          <a:p>
            <a:r>
              <a:rPr lang="ru-RU" sz="1600" dirty="0" err="1"/>
              <a:t>Kirish</a:t>
            </a:r>
            <a:r>
              <a:rPr lang="ru-RU" sz="1600" dirty="0"/>
              <a:t> </a:t>
            </a:r>
            <a:r>
              <a:rPr lang="ru-RU" sz="1600" dirty="0" err="1"/>
              <a:t>uchun</a:t>
            </a:r>
            <a:r>
              <a:rPr lang="ru-RU" sz="1600" dirty="0"/>
              <a:t>:</a:t>
            </a:r>
          </a:p>
          <a:p>
            <a:pPr lvl="0"/>
            <a:r>
              <a:rPr lang="en-US" sz="1600" dirty="0"/>
              <a:t>1. </a:t>
            </a:r>
            <a:r>
              <a:rPr lang="ru-RU" sz="1600" dirty="0"/>
              <a:t>E-IMZO </a:t>
            </a:r>
            <a:r>
              <a:rPr lang="ru-RU" sz="1600" dirty="0" err="1"/>
              <a:t>orqali</a:t>
            </a:r>
            <a:r>
              <a:rPr lang="ru-RU" sz="1600" dirty="0"/>
              <a:t> </a:t>
            </a:r>
            <a:r>
              <a:rPr lang="ru-RU" sz="1600" dirty="0" err="1"/>
              <a:t>avtorizatsiya</a:t>
            </a:r>
            <a:r>
              <a:rPr lang="ru-RU" sz="1600" dirty="0"/>
              <a:t> </a:t>
            </a:r>
            <a:r>
              <a:rPr lang="ru-RU" sz="1600" dirty="0" err="1"/>
              <a:t>usulini</a:t>
            </a:r>
            <a:r>
              <a:rPr lang="ru-RU" sz="1600" dirty="0"/>
              <a:t> </a:t>
            </a:r>
            <a:r>
              <a:rPr lang="ru-RU" sz="1600" dirty="0" err="1"/>
              <a:t>tanlang</a:t>
            </a:r>
            <a:r>
              <a:rPr lang="ru-RU" sz="1600" dirty="0"/>
              <a:t>.</a:t>
            </a:r>
          </a:p>
          <a:p>
            <a:pPr lvl="0"/>
            <a:r>
              <a:rPr lang="en-US" sz="1600" dirty="0"/>
              <a:t>2. </a:t>
            </a:r>
            <a:r>
              <a:rPr lang="ru-RU" sz="1600" dirty="0" err="1"/>
              <a:t>Elektron</a:t>
            </a:r>
            <a:r>
              <a:rPr lang="ru-RU" sz="1600" dirty="0"/>
              <a:t> </a:t>
            </a:r>
            <a:r>
              <a:rPr lang="ru-RU" sz="1600" dirty="0" err="1"/>
              <a:t>imzo</a:t>
            </a:r>
            <a:r>
              <a:rPr lang="ru-RU" sz="1600" dirty="0"/>
              <a:t> </a:t>
            </a:r>
            <a:r>
              <a:rPr lang="ru-RU" sz="1600" dirty="0" err="1"/>
              <a:t>sertifikatini</a:t>
            </a:r>
            <a:r>
              <a:rPr lang="ru-RU" sz="1600" dirty="0"/>
              <a:t> </a:t>
            </a:r>
            <a:r>
              <a:rPr lang="ru-RU" sz="1600" dirty="0" err="1"/>
              <a:t>tanlang</a:t>
            </a:r>
            <a:r>
              <a:rPr lang="ru-RU" sz="1600" dirty="0"/>
              <a:t>.</a:t>
            </a:r>
          </a:p>
          <a:p>
            <a:pPr lvl="0"/>
            <a:r>
              <a:rPr lang="en-US" sz="1600" dirty="0"/>
              <a:t>3. </a:t>
            </a:r>
            <a:r>
              <a:rPr lang="ru-RU" sz="1600" dirty="0"/>
              <a:t>ERI </a:t>
            </a:r>
            <a:r>
              <a:rPr lang="ru-RU" sz="1600" dirty="0" err="1"/>
              <a:t>parolini</a:t>
            </a:r>
            <a:r>
              <a:rPr lang="ru-RU" sz="1600" dirty="0"/>
              <a:t> </a:t>
            </a:r>
            <a:r>
              <a:rPr lang="ru-RU" sz="1600" dirty="0" err="1"/>
              <a:t>kiriting</a:t>
            </a:r>
            <a:r>
              <a:rPr lang="ru-RU" sz="1600" dirty="0"/>
              <a:t>.</a:t>
            </a:r>
          </a:p>
          <a:p>
            <a:pPr lvl="0"/>
            <a:r>
              <a:rPr lang="en-US" sz="1600" dirty="0"/>
              <a:t>4. </a:t>
            </a:r>
            <a:r>
              <a:rPr lang="ru-RU" sz="1600" dirty="0"/>
              <a:t>«OK» </a:t>
            </a:r>
            <a:r>
              <a:rPr lang="ru-RU" sz="1600" dirty="0" err="1"/>
              <a:t>tugmasini</a:t>
            </a:r>
            <a:r>
              <a:rPr lang="ru-RU" sz="1600" dirty="0"/>
              <a:t> </a:t>
            </a:r>
            <a:r>
              <a:rPr lang="ru-RU" sz="1600" dirty="0" err="1"/>
              <a:t>bosing</a:t>
            </a:r>
            <a:r>
              <a:rPr lang="ru-RU" sz="1600" dirty="0"/>
              <a:t>.</a:t>
            </a:r>
            <a:br>
              <a:rPr lang="en-US" sz="1600" dirty="0"/>
            </a:br>
            <a:endParaRPr lang="ru-RU" sz="1600" dirty="0"/>
          </a:p>
          <a:p>
            <a:r>
              <a:rPr lang="ru-RU" sz="1600" dirty="0" err="1"/>
              <a:t>Tekshiruv</a:t>
            </a:r>
            <a:r>
              <a:rPr lang="ru-RU" sz="1600" dirty="0"/>
              <a:t> </a:t>
            </a:r>
            <a:r>
              <a:rPr lang="ru-RU" sz="1600" dirty="0" err="1"/>
              <a:t>muvaffaqiyatli</a:t>
            </a:r>
            <a:r>
              <a:rPr lang="ru-RU" sz="1600" dirty="0"/>
              <a:t> </a:t>
            </a:r>
            <a:r>
              <a:rPr lang="ru-RU" sz="1600" dirty="0" err="1"/>
              <a:t>o'tgandan</a:t>
            </a:r>
            <a:r>
              <a:rPr lang="ru-RU" sz="1600" dirty="0"/>
              <a:t> </a:t>
            </a:r>
            <a:r>
              <a:rPr lang="ru-RU" sz="1600" dirty="0" err="1"/>
              <a:t>so'ng</a:t>
            </a:r>
            <a:r>
              <a:rPr lang="ru-RU" sz="1600" dirty="0"/>
              <a:t> </a:t>
            </a:r>
            <a:r>
              <a:rPr lang="ru-RU" sz="1600" dirty="0" err="1"/>
              <a:t>Shaxsiy</a:t>
            </a:r>
            <a:r>
              <a:rPr lang="ru-RU" sz="1600" dirty="0"/>
              <a:t> </a:t>
            </a:r>
            <a:r>
              <a:rPr lang="ru-RU" sz="1600" dirty="0" err="1"/>
              <a:t>kabinet</a:t>
            </a:r>
            <a:r>
              <a:rPr lang="ru-RU" sz="1600" dirty="0"/>
              <a:t> </a:t>
            </a:r>
            <a:r>
              <a:rPr lang="ru-RU" sz="1600" dirty="0" err="1"/>
              <a:t>ochiladi</a:t>
            </a:r>
            <a:r>
              <a:rPr lang="ru-RU" sz="1600" dirty="0"/>
              <a:t>.</a:t>
            </a:r>
          </a:p>
        </p:txBody>
      </p:sp>
      <p:pic>
        <p:nvPicPr>
          <p:cNvPr id="11" name="Picture 2">
            <a:extLst>
              <a:ext uri="{FF2B5EF4-FFF2-40B4-BE49-F238E27FC236}">
                <a16:creationId xmlns:a16="http://schemas.microsoft.com/office/drawing/2014/main" id="{31E83030-A5D1-5559-76EF-6DD90E3C358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0304265" y="-244385"/>
            <a:ext cx="1662773" cy="1558835"/>
          </a:xfrm>
          <a:custGeom>
            <a:avLst/>
            <a:gdLst/>
            <a:ahLst/>
            <a:cxnLst/>
            <a:rect l="l" t="t" r="r" b="b"/>
            <a:pathLst>
              <a:path w="4777381" h="5643794">
                <a:moveTo>
                  <a:pt x="143704" y="0"/>
                </a:moveTo>
                <a:lnTo>
                  <a:pt x="4633677" y="0"/>
                </a:lnTo>
                <a:cubicBezTo>
                  <a:pt x="4713043" y="0"/>
                  <a:pt x="4777381" y="64338"/>
                  <a:pt x="4777381" y="143704"/>
                </a:cubicBezTo>
                <a:lnTo>
                  <a:pt x="4777381" y="5500090"/>
                </a:lnTo>
                <a:cubicBezTo>
                  <a:pt x="4777381" y="5579456"/>
                  <a:pt x="4713043" y="5643794"/>
                  <a:pt x="4633677" y="5643794"/>
                </a:cubicBezTo>
                <a:lnTo>
                  <a:pt x="143704" y="5643794"/>
                </a:lnTo>
                <a:cubicBezTo>
                  <a:pt x="64338" y="5643794"/>
                  <a:pt x="0" y="5579456"/>
                  <a:pt x="0" y="5500090"/>
                </a:cubicBezTo>
                <a:lnTo>
                  <a:pt x="0" y="143704"/>
                </a:lnTo>
                <a:cubicBezTo>
                  <a:pt x="0" y="64338"/>
                  <a:pt x="64338" y="0"/>
                  <a:pt x="143704" y="0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3D203225-2031-BEAD-A5E5-1AC2E0649539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6588" y="3539581"/>
            <a:ext cx="4870450" cy="211899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5159475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F51DEB6-58FF-DDF4-2AD9-ECE5ED2A04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>
                <a:latin typeface="+mn-lt"/>
                <a:ea typeface="+mn-ea"/>
                <a:cs typeface="+mn-cs"/>
              </a:rPr>
              <a:t>QR </a:t>
            </a:r>
            <a:r>
              <a:rPr lang="ru-RU" b="1" dirty="0" err="1">
                <a:latin typeface="+mn-lt"/>
                <a:ea typeface="+mn-ea"/>
                <a:cs typeface="+mn-cs"/>
              </a:rPr>
              <a:t>yaratish</a:t>
            </a:r>
            <a:br>
              <a:rPr lang="ru-RU" b="1" dirty="0"/>
            </a:b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F6B61C7-BC31-AD05-5562-952D9F697B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90700" y="1254125"/>
            <a:ext cx="8813800" cy="1203325"/>
          </a:xfrm>
        </p:spPr>
        <p:txBody>
          <a:bodyPr/>
          <a:lstStyle/>
          <a:p>
            <a:pPr marL="0" indent="0" algn="ctr">
              <a:buNone/>
            </a:pPr>
            <a:r>
              <a:rPr lang="ru-RU" sz="1600" dirty="0" err="1"/>
              <a:t>To'lovlarni</a:t>
            </a:r>
            <a:r>
              <a:rPr lang="ru-RU" sz="1600" dirty="0"/>
              <a:t> </a:t>
            </a:r>
            <a:r>
              <a:rPr lang="ru-RU" sz="1600" dirty="0" err="1"/>
              <a:t>qabul</a:t>
            </a:r>
            <a:r>
              <a:rPr lang="ru-RU" sz="1600" dirty="0"/>
              <a:t> </a:t>
            </a:r>
            <a:r>
              <a:rPr lang="ru-RU" sz="1600" dirty="0" err="1"/>
              <a:t>qilishni</a:t>
            </a:r>
            <a:r>
              <a:rPr lang="ru-RU" sz="1600" dirty="0"/>
              <a:t> </a:t>
            </a:r>
            <a:r>
              <a:rPr lang="ru-RU" sz="1600" dirty="0" err="1"/>
              <a:t>boshlash</a:t>
            </a:r>
            <a:r>
              <a:rPr lang="ru-RU" sz="1600" dirty="0"/>
              <a:t> </a:t>
            </a:r>
            <a:r>
              <a:rPr lang="ru-RU" sz="1600" dirty="0" err="1"/>
              <a:t>uchun</a:t>
            </a:r>
            <a:r>
              <a:rPr lang="ru-RU" sz="1600" dirty="0"/>
              <a:t> QR </a:t>
            </a:r>
            <a:r>
              <a:rPr lang="ru-RU" sz="1600" dirty="0" err="1"/>
              <a:t>yaratish</a:t>
            </a:r>
            <a:r>
              <a:rPr lang="ru-RU" sz="1600" dirty="0"/>
              <a:t> </a:t>
            </a:r>
            <a:r>
              <a:rPr lang="ru-RU" sz="1600" dirty="0" err="1"/>
              <a:t>kerak</a:t>
            </a:r>
            <a:r>
              <a:rPr lang="ru-RU" sz="1600" dirty="0"/>
              <a:t>.</a:t>
            </a:r>
          </a:p>
          <a:p>
            <a:pPr marL="0" indent="0" algn="ctr">
              <a:buNone/>
            </a:pPr>
            <a:r>
              <a:rPr lang="ru-RU" sz="1600" dirty="0"/>
              <a:t>«QR </a:t>
            </a:r>
            <a:r>
              <a:rPr lang="ru-RU" sz="1600" dirty="0" err="1"/>
              <a:t>boshqaruvi</a:t>
            </a:r>
            <a:r>
              <a:rPr lang="ru-RU" sz="1600" dirty="0"/>
              <a:t>» </a:t>
            </a:r>
            <a:r>
              <a:rPr lang="ru-RU" sz="1600" dirty="0" err="1"/>
              <a:t>bo'limini</a:t>
            </a:r>
            <a:r>
              <a:rPr lang="ru-RU" sz="1600" dirty="0"/>
              <a:t> </a:t>
            </a:r>
            <a:r>
              <a:rPr lang="ru-RU" sz="1600" dirty="0" err="1"/>
              <a:t>oching</a:t>
            </a:r>
            <a:r>
              <a:rPr lang="ru-RU" sz="1600" dirty="0"/>
              <a:t> </a:t>
            </a:r>
            <a:r>
              <a:rPr lang="ru-RU" sz="1600" dirty="0" err="1"/>
              <a:t>va</a:t>
            </a:r>
            <a:r>
              <a:rPr lang="ru-RU" sz="1600" dirty="0"/>
              <a:t> «</a:t>
            </a:r>
            <a:r>
              <a:rPr lang="ru-RU" sz="1600" dirty="0" err="1"/>
              <a:t>Yangi</a:t>
            </a:r>
            <a:r>
              <a:rPr lang="ru-RU" sz="1600" dirty="0"/>
              <a:t> QR» </a:t>
            </a:r>
            <a:r>
              <a:rPr lang="ru-RU" sz="1600" dirty="0" err="1"/>
              <a:t>tugmasini</a:t>
            </a:r>
            <a:r>
              <a:rPr lang="ru-RU" sz="1600" dirty="0"/>
              <a:t> </a:t>
            </a:r>
            <a:r>
              <a:rPr lang="ru-RU" sz="1600" dirty="0" err="1"/>
              <a:t>bosing</a:t>
            </a:r>
            <a:r>
              <a:rPr lang="ru-RU" sz="1600" dirty="0"/>
              <a:t>.</a:t>
            </a:r>
          </a:p>
          <a:p>
            <a:endParaRPr lang="ru-RU" dirty="0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BDE57189-3F0D-1083-5E98-681FCF42EDD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7600" y="2227262"/>
            <a:ext cx="10160000" cy="3729038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2">
            <a:extLst>
              <a:ext uri="{FF2B5EF4-FFF2-40B4-BE49-F238E27FC236}">
                <a16:creationId xmlns:a16="http://schemas.microsoft.com/office/drawing/2014/main" id="{3DC97A0F-8710-F22B-6DA6-CCE6257D574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0240765" y="-79285"/>
            <a:ext cx="1662773" cy="1558835"/>
          </a:xfrm>
          <a:custGeom>
            <a:avLst/>
            <a:gdLst/>
            <a:ahLst/>
            <a:cxnLst/>
            <a:rect l="l" t="t" r="r" b="b"/>
            <a:pathLst>
              <a:path w="4777381" h="5643794">
                <a:moveTo>
                  <a:pt x="143704" y="0"/>
                </a:moveTo>
                <a:lnTo>
                  <a:pt x="4633677" y="0"/>
                </a:lnTo>
                <a:cubicBezTo>
                  <a:pt x="4713043" y="0"/>
                  <a:pt x="4777381" y="64338"/>
                  <a:pt x="4777381" y="143704"/>
                </a:cubicBezTo>
                <a:lnTo>
                  <a:pt x="4777381" y="5500090"/>
                </a:lnTo>
                <a:cubicBezTo>
                  <a:pt x="4777381" y="5579456"/>
                  <a:pt x="4713043" y="5643794"/>
                  <a:pt x="4633677" y="5643794"/>
                </a:cubicBezTo>
                <a:lnTo>
                  <a:pt x="143704" y="5643794"/>
                </a:lnTo>
                <a:cubicBezTo>
                  <a:pt x="64338" y="5643794"/>
                  <a:pt x="0" y="5579456"/>
                  <a:pt x="0" y="5500090"/>
                </a:cubicBezTo>
                <a:lnTo>
                  <a:pt x="0" y="143704"/>
                </a:lnTo>
                <a:cubicBezTo>
                  <a:pt x="0" y="64338"/>
                  <a:pt x="64338" y="0"/>
                  <a:pt x="143704" y="0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493928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659FAF31-1A74-9D50-BE4D-03249EE300F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7999"/>
          </a:xfrm>
          <a:prstGeom prst="rect">
            <a:avLst/>
          </a:prstGeom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6892538-CFED-28E3-C978-95E7328176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2600" y="334323"/>
            <a:ext cx="10515600" cy="1325563"/>
          </a:xfrm>
        </p:spPr>
        <p:txBody>
          <a:bodyPr/>
          <a:lstStyle/>
          <a:p>
            <a:r>
              <a:rPr lang="ru-RU" b="1" dirty="0" err="1"/>
              <a:t>QRni</a:t>
            </a:r>
            <a:r>
              <a:rPr lang="ru-RU" b="1" dirty="0"/>
              <a:t> </a:t>
            </a:r>
            <a:r>
              <a:rPr lang="ru-RU" b="1" dirty="0" err="1"/>
              <a:t>qanday</a:t>
            </a:r>
            <a:r>
              <a:rPr lang="ru-RU" b="1" dirty="0"/>
              <a:t> </a:t>
            </a:r>
            <a:r>
              <a:rPr lang="ru-RU" b="1" dirty="0" err="1"/>
              <a:t>yaratish</a:t>
            </a:r>
            <a:r>
              <a:rPr lang="ru-RU" b="1" dirty="0"/>
              <a:t> </a:t>
            </a:r>
            <a:r>
              <a:rPr lang="ru-RU" b="1" dirty="0" err="1"/>
              <a:t>kerak</a:t>
            </a:r>
            <a:br>
              <a:rPr lang="ru-RU" b="1" dirty="0"/>
            </a:b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B02E949-70D6-373D-5AE3-EF90B4CE1A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2600" y="1946275"/>
            <a:ext cx="5302250" cy="2775850"/>
          </a:xfrm>
        </p:spPr>
        <p:txBody>
          <a:bodyPr>
            <a:normAutofit fontScale="92500" lnSpcReduction="10000"/>
          </a:bodyPr>
          <a:lstStyle/>
          <a:p>
            <a:pPr marL="0" indent="0">
              <a:lnSpc>
                <a:spcPct val="125000"/>
              </a:lnSpc>
              <a:buNone/>
            </a:pPr>
            <a:r>
              <a:rPr lang="en-US" sz="1800" dirty="0"/>
              <a:t>1. </a:t>
            </a:r>
            <a:r>
              <a:rPr lang="ru-RU" sz="1800" dirty="0"/>
              <a:t>Bank </a:t>
            </a:r>
            <a:r>
              <a:rPr lang="ru-RU" sz="1800" dirty="0" err="1"/>
              <a:t>hisob</a:t>
            </a:r>
            <a:r>
              <a:rPr lang="ru-RU" sz="1800" dirty="0"/>
              <a:t> </a:t>
            </a:r>
            <a:r>
              <a:rPr lang="ru-RU" sz="1800" dirty="0" err="1"/>
              <a:t>raqamini</a:t>
            </a:r>
            <a:r>
              <a:rPr lang="ru-RU" sz="1800" dirty="0"/>
              <a:t> </a:t>
            </a:r>
            <a:r>
              <a:rPr lang="ru-RU" sz="1800" dirty="0" err="1"/>
              <a:t>tanlang</a:t>
            </a:r>
            <a:r>
              <a:rPr lang="ru-RU" sz="1800" dirty="0"/>
              <a:t>.</a:t>
            </a:r>
          </a:p>
          <a:p>
            <a:pPr marL="0" indent="0">
              <a:lnSpc>
                <a:spcPct val="125000"/>
              </a:lnSpc>
              <a:buNone/>
            </a:pPr>
            <a:r>
              <a:rPr lang="en-US" sz="1800" dirty="0"/>
              <a:t>2.  </a:t>
            </a:r>
            <a:r>
              <a:rPr lang="ru-RU" sz="1800" dirty="0"/>
              <a:t>QR </a:t>
            </a:r>
            <a:r>
              <a:rPr lang="ru-RU" sz="1800" dirty="0" err="1"/>
              <a:t>turini</a:t>
            </a:r>
            <a:r>
              <a:rPr lang="ru-RU" sz="1800" dirty="0"/>
              <a:t> </a:t>
            </a:r>
            <a:r>
              <a:rPr lang="ru-RU" sz="1800" dirty="0" err="1"/>
              <a:t>tanlang</a:t>
            </a:r>
            <a:r>
              <a:rPr lang="ru-RU" sz="1800" dirty="0"/>
              <a:t>.</a:t>
            </a:r>
          </a:p>
          <a:p>
            <a:pPr marL="0" indent="0">
              <a:lnSpc>
                <a:spcPct val="125000"/>
              </a:lnSpc>
              <a:buNone/>
            </a:pPr>
            <a:r>
              <a:rPr lang="en-US" sz="1800" dirty="0"/>
              <a:t>3.  </a:t>
            </a:r>
            <a:r>
              <a:rPr lang="ru-RU" sz="1800" dirty="0"/>
              <a:t>QR </a:t>
            </a:r>
            <a:r>
              <a:rPr lang="ru-RU" sz="1800" dirty="0" err="1"/>
              <a:t>nomini</a:t>
            </a:r>
            <a:r>
              <a:rPr lang="ru-RU" sz="1800" dirty="0"/>
              <a:t> </a:t>
            </a:r>
            <a:r>
              <a:rPr lang="ru-RU" sz="1800" dirty="0" err="1"/>
              <a:t>kiriting</a:t>
            </a:r>
            <a:r>
              <a:rPr lang="ru-RU" sz="1800" dirty="0"/>
              <a:t>.</a:t>
            </a:r>
          </a:p>
          <a:p>
            <a:pPr marL="0" indent="0">
              <a:lnSpc>
                <a:spcPct val="125000"/>
              </a:lnSpc>
              <a:buNone/>
            </a:pPr>
            <a:r>
              <a:rPr lang="en-US" sz="1800" dirty="0"/>
              <a:t>4.  </a:t>
            </a:r>
            <a:r>
              <a:rPr lang="ru-RU" sz="1800" dirty="0"/>
              <a:t>«</a:t>
            </a:r>
            <a:r>
              <a:rPr lang="ru-RU" sz="1800" dirty="0" err="1"/>
              <a:t>Ro'yxatdan</a:t>
            </a:r>
            <a:r>
              <a:rPr lang="ru-RU" sz="1800" dirty="0"/>
              <a:t> </a:t>
            </a:r>
            <a:r>
              <a:rPr lang="ru-RU" sz="1800" dirty="0" err="1"/>
              <a:t>o'tkazish</a:t>
            </a:r>
            <a:r>
              <a:rPr lang="ru-RU" sz="1800" dirty="0"/>
              <a:t>» </a:t>
            </a:r>
            <a:r>
              <a:rPr lang="ru-RU" sz="1800" dirty="0" err="1"/>
              <a:t>tugmasini</a:t>
            </a:r>
            <a:r>
              <a:rPr lang="ru-RU" sz="1800" dirty="0"/>
              <a:t> </a:t>
            </a:r>
            <a:r>
              <a:rPr lang="ru-RU" sz="1800" dirty="0" err="1"/>
              <a:t>bosing</a:t>
            </a:r>
            <a:r>
              <a:rPr lang="ru-RU" sz="1800" dirty="0"/>
              <a:t>.</a:t>
            </a:r>
          </a:p>
          <a:p>
            <a:pPr marL="0" indent="0">
              <a:lnSpc>
                <a:spcPct val="125000"/>
              </a:lnSpc>
              <a:buNone/>
            </a:pPr>
            <a:br>
              <a:rPr lang="en-US" sz="1800" dirty="0"/>
            </a:br>
            <a:r>
              <a:rPr lang="en-US" sz="1800" dirty="0"/>
              <a:t> </a:t>
            </a:r>
            <a:r>
              <a:rPr lang="ru-RU" sz="1800" dirty="0" err="1"/>
              <a:t>Ro'yxatdan</a:t>
            </a:r>
            <a:r>
              <a:rPr lang="ru-RU" sz="1800" dirty="0"/>
              <a:t> </a:t>
            </a:r>
            <a:r>
              <a:rPr lang="ru-RU" sz="1800" dirty="0" err="1"/>
              <a:t>o'tkazish</a:t>
            </a:r>
            <a:r>
              <a:rPr lang="ru-RU" sz="1800" dirty="0"/>
              <a:t> </a:t>
            </a:r>
            <a:r>
              <a:rPr lang="ru-RU" sz="1800" dirty="0" err="1"/>
              <a:t>muvaffaqiyatli</a:t>
            </a:r>
            <a:r>
              <a:rPr lang="ru-RU" sz="1800" dirty="0"/>
              <a:t> </a:t>
            </a:r>
            <a:r>
              <a:rPr lang="ru-RU" sz="1800" dirty="0" err="1"/>
              <a:t>yakunlangach</a:t>
            </a:r>
            <a:r>
              <a:rPr lang="ru-RU" sz="1800" dirty="0"/>
              <a:t>, QR </a:t>
            </a:r>
            <a:r>
              <a:rPr lang="ru-RU" sz="1800" dirty="0" err="1"/>
              <a:t>ro'yxatda</a:t>
            </a:r>
            <a:r>
              <a:rPr lang="ru-RU" sz="1800" dirty="0"/>
              <a:t> </a:t>
            </a:r>
            <a:r>
              <a:rPr lang="ru-RU" sz="1800" dirty="0" err="1"/>
              <a:t>paydo</a:t>
            </a:r>
            <a:r>
              <a:rPr lang="ru-RU" sz="1800" dirty="0"/>
              <a:t> </a:t>
            </a:r>
            <a:r>
              <a:rPr lang="ru-RU" sz="1800" dirty="0" err="1"/>
              <a:t>bo'ladi</a:t>
            </a:r>
            <a:r>
              <a:rPr lang="ru-RU" sz="1800" dirty="0"/>
              <a:t>.</a:t>
            </a:r>
          </a:p>
          <a:p>
            <a:endParaRPr lang="ru-RU" dirty="0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E9F92733-4501-D09A-310F-1B24DA8292D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92800" y="1366837"/>
            <a:ext cx="5943600" cy="4251325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2">
            <a:extLst>
              <a:ext uri="{FF2B5EF4-FFF2-40B4-BE49-F238E27FC236}">
                <a16:creationId xmlns:a16="http://schemas.microsoft.com/office/drawing/2014/main" id="{F4852C53-5DC9-0FDE-603A-0E5C96A66E5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0281577" y="-191998"/>
            <a:ext cx="1662773" cy="1558835"/>
          </a:xfrm>
          <a:custGeom>
            <a:avLst/>
            <a:gdLst/>
            <a:ahLst/>
            <a:cxnLst/>
            <a:rect l="l" t="t" r="r" b="b"/>
            <a:pathLst>
              <a:path w="4777381" h="5643794">
                <a:moveTo>
                  <a:pt x="143704" y="0"/>
                </a:moveTo>
                <a:lnTo>
                  <a:pt x="4633677" y="0"/>
                </a:lnTo>
                <a:cubicBezTo>
                  <a:pt x="4713043" y="0"/>
                  <a:pt x="4777381" y="64338"/>
                  <a:pt x="4777381" y="143704"/>
                </a:cubicBezTo>
                <a:lnTo>
                  <a:pt x="4777381" y="5500090"/>
                </a:lnTo>
                <a:cubicBezTo>
                  <a:pt x="4777381" y="5579456"/>
                  <a:pt x="4713043" y="5643794"/>
                  <a:pt x="4633677" y="5643794"/>
                </a:cubicBezTo>
                <a:lnTo>
                  <a:pt x="143704" y="5643794"/>
                </a:lnTo>
                <a:cubicBezTo>
                  <a:pt x="64338" y="5643794"/>
                  <a:pt x="0" y="5579456"/>
                  <a:pt x="0" y="5500090"/>
                </a:cubicBezTo>
                <a:lnTo>
                  <a:pt x="0" y="143704"/>
                </a:lnTo>
                <a:cubicBezTo>
                  <a:pt x="0" y="64338"/>
                  <a:pt x="64338" y="0"/>
                  <a:pt x="143704" y="0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534757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31933B0-333B-2675-2A9C-F0216B324E3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4A69125D-2C92-BFE0-1622-F2A76BA4CA7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7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45860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83ED220-9015-38EB-E645-14E3238797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63712" y="478530"/>
            <a:ext cx="8394700" cy="103819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/>
              <a:t>Bank </a:t>
            </a:r>
            <a:r>
              <a:rPr lang="ru-RU" b="1" dirty="0" err="1"/>
              <a:t>hisob</a:t>
            </a:r>
            <a:r>
              <a:rPr lang="ru-RU" b="1" dirty="0"/>
              <a:t> </a:t>
            </a:r>
            <a:r>
              <a:rPr lang="ru-RU" b="1" dirty="0" err="1"/>
              <a:t>raqamini</a:t>
            </a:r>
            <a:r>
              <a:rPr lang="ru-RU" b="1" dirty="0"/>
              <a:t> </a:t>
            </a:r>
            <a:r>
              <a:rPr lang="ru-RU" b="1" dirty="0" err="1"/>
              <a:t>tanlash</a:t>
            </a:r>
            <a:br>
              <a:rPr lang="ru-RU" b="1" dirty="0"/>
            </a:br>
            <a:br>
              <a:rPr lang="ru-RU" b="1" dirty="0"/>
            </a:b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300E0F5-EB81-1E01-24D2-7A09CD9DD0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5463" y="982768"/>
            <a:ext cx="5030788" cy="155571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1200" dirty="0" err="1"/>
              <a:t>Ushbu</a:t>
            </a:r>
            <a:r>
              <a:rPr lang="ru-RU" sz="1200" dirty="0"/>
              <a:t> QR </a:t>
            </a:r>
            <a:r>
              <a:rPr lang="ru-RU" sz="1200" dirty="0" err="1"/>
              <a:t>bo'yicha</a:t>
            </a:r>
            <a:r>
              <a:rPr lang="ru-RU" sz="1200" dirty="0"/>
              <a:t> </a:t>
            </a:r>
            <a:r>
              <a:rPr lang="ru-RU" sz="1200" dirty="0" err="1"/>
              <a:t>pul</a:t>
            </a:r>
            <a:r>
              <a:rPr lang="ru-RU" sz="1200" dirty="0"/>
              <a:t> </a:t>
            </a:r>
            <a:r>
              <a:rPr lang="ru-RU" sz="1200" dirty="0" err="1"/>
              <a:t>mablag'lari</a:t>
            </a:r>
            <a:r>
              <a:rPr lang="ru-RU" sz="1200" dirty="0"/>
              <a:t> </a:t>
            </a:r>
            <a:r>
              <a:rPr lang="ru-RU" sz="1200" dirty="0" err="1"/>
              <a:t>o'tkaziladigan</a:t>
            </a:r>
            <a:r>
              <a:rPr lang="ru-RU" sz="1200" dirty="0"/>
              <a:t> </a:t>
            </a:r>
            <a:r>
              <a:rPr lang="ru-RU" sz="1200" dirty="0" err="1"/>
              <a:t>hisob</a:t>
            </a:r>
            <a:r>
              <a:rPr lang="ru-RU" sz="1200" dirty="0"/>
              <a:t> </a:t>
            </a:r>
            <a:r>
              <a:rPr lang="ru-RU" sz="1200" dirty="0" err="1"/>
              <a:t>raqamini</a:t>
            </a:r>
            <a:r>
              <a:rPr lang="ru-RU" sz="1200" dirty="0"/>
              <a:t> </a:t>
            </a:r>
            <a:r>
              <a:rPr lang="ru-RU" sz="1200" dirty="0" err="1"/>
              <a:t>tanlang</a:t>
            </a:r>
            <a:r>
              <a:rPr lang="ru-RU" sz="1200" dirty="0"/>
              <a:t>.</a:t>
            </a:r>
          </a:p>
          <a:p>
            <a:pPr marL="0" indent="0">
              <a:buNone/>
            </a:pPr>
            <a:r>
              <a:rPr lang="ru-RU" sz="1200" dirty="0" err="1"/>
              <a:t>Ro'yxatda</a:t>
            </a:r>
            <a:r>
              <a:rPr lang="ru-RU" sz="1200" dirty="0"/>
              <a:t> </a:t>
            </a:r>
            <a:r>
              <a:rPr lang="ru-RU" sz="1200" dirty="0" err="1"/>
              <a:t>faqat</a:t>
            </a:r>
            <a:r>
              <a:rPr lang="ru-RU" sz="1200" dirty="0"/>
              <a:t> </a:t>
            </a:r>
            <a:r>
              <a:rPr lang="ru-RU" sz="1200" dirty="0" err="1"/>
              <a:t>ro'yxatdan</a:t>
            </a:r>
            <a:r>
              <a:rPr lang="ru-RU" sz="1200" dirty="0"/>
              <a:t> </a:t>
            </a:r>
            <a:r>
              <a:rPr lang="ru-RU" sz="1200" dirty="0" err="1"/>
              <a:t>o'tkazish</a:t>
            </a:r>
            <a:r>
              <a:rPr lang="ru-RU" sz="1200" dirty="0"/>
              <a:t> </a:t>
            </a:r>
            <a:r>
              <a:rPr lang="ru-RU" sz="1200" dirty="0" err="1"/>
              <a:t>uchun</a:t>
            </a:r>
            <a:r>
              <a:rPr lang="ru-RU" sz="1200" dirty="0"/>
              <a:t> </a:t>
            </a:r>
            <a:r>
              <a:rPr lang="ru-RU" sz="1200" dirty="0" err="1"/>
              <a:t>mavjud</a:t>
            </a:r>
            <a:r>
              <a:rPr lang="ru-RU" sz="1200" dirty="0"/>
              <a:t> </a:t>
            </a:r>
            <a:r>
              <a:rPr lang="ru-RU" sz="1200" dirty="0" err="1"/>
              <a:t>hisob</a:t>
            </a:r>
            <a:r>
              <a:rPr lang="ru-RU" sz="1200" dirty="0"/>
              <a:t> </a:t>
            </a:r>
            <a:r>
              <a:rPr lang="ru-RU" sz="1200" dirty="0" err="1"/>
              <a:t>raqamlari</a:t>
            </a:r>
            <a:r>
              <a:rPr lang="ru-RU" sz="1200" dirty="0"/>
              <a:t> </a:t>
            </a:r>
            <a:r>
              <a:rPr lang="ru-RU" sz="1200" dirty="0" err="1"/>
              <a:t>ko'rsatiladi</a:t>
            </a:r>
            <a:r>
              <a:rPr lang="ru-RU" sz="1200" dirty="0"/>
              <a:t>.</a:t>
            </a:r>
          </a:p>
          <a:p>
            <a:pPr marL="0" indent="0">
              <a:buNone/>
            </a:pPr>
            <a:r>
              <a:rPr lang="ru-RU" sz="1100" b="1" dirty="0" err="1"/>
              <a:t>Muhim</a:t>
            </a:r>
            <a:r>
              <a:rPr lang="en-US" sz="1100" b="1" dirty="0"/>
              <a:t>.</a:t>
            </a:r>
            <a:br>
              <a:rPr lang="en-US" sz="1100" dirty="0"/>
            </a:br>
            <a:r>
              <a:rPr lang="ru-RU" sz="1100" dirty="0" err="1"/>
              <a:t>Bitta</a:t>
            </a:r>
            <a:r>
              <a:rPr lang="ru-RU" sz="1100" dirty="0"/>
              <a:t> </a:t>
            </a:r>
            <a:r>
              <a:rPr lang="ru-RU" sz="1100" dirty="0" err="1"/>
              <a:t>bank</a:t>
            </a:r>
            <a:r>
              <a:rPr lang="ru-RU" sz="1100" dirty="0"/>
              <a:t> </a:t>
            </a:r>
            <a:r>
              <a:rPr lang="ru-RU" sz="1100" dirty="0" err="1"/>
              <a:t>hisob</a:t>
            </a:r>
            <a:r>
              <a:rPr lang="ru-RU" sz="1100" dirty="0"/>
              <a:t> </a:t>
            </a:r>
            <a:r>
              <a:rPr lang="ru-RU" sz="1100" dirty="0" err="1"/>
              <a:t>raqami</a:t>
            </a:r>
            <a:r>
              <a:rPr lang="ru-RU" sz="1100" dirty="0"/>
              <a:t> </a:t>
            </a:r>
            <a:r>
              <a:rPr lang="ru-RU" sz="1100" dirty="0" err="1"/>
              <a:t>uchun</a:t>
            </a:r>
            <a:r>
              <a:rPr lang="ru-RU" sz="1100" dirty="0"/>
              <a:t> </a:t>
            </a:r>
            <a:r>
              <a:rPr lang="ru-RU" sz="1100" dirty="0" err="1"/>
              <a:t>bir</a:t>
            </a:r>
            <a:r>
              <a:rPr lang="ru-RU" sz="1100" dirty="0"/>
              <a:t> </a:t>
            </a:r>
            <a:r>
              <a:rPr lang="ru-RU" sz="1100" dirty="0" err="1"/>
              <a:t>nechta</a:t>
            </a:r>
            <a:r>
              <a:rPr lang="ru-RU" sz="1100" dirty="0"/>
              <a:t> QR </a:t>
            </a:r>
            <a:r>
              <a:rPr lang="ru-RU" sz="1100" dirty="0" err="1"/>
              <a:t>ro'yxatdan</a:t>
            </a:r>
            <a:r>
              <a:rPr lang="ru-RU" sz="1100" dirty="0"/>
              <a:t> </a:t>
            </a:r>
            <a:r>
              <a:rPr lang="ru-RU" sz="1100" dirty="0" err="1"/>
              <a:t>o'tkazish</a:t>
            </a:r>
            <a:r>
              <a:rPr lang="ru-RU" sz="1100" dirty="0"/>
              <a:t> </a:t>
            </a:r>
            <a:r>
              <a:rPr lang="ru-RU" sz="1100" dirty="0" err="1"/>
              <a:t>mumkin</a:t>
            </a:r>
            <a:r>
              <a:rPr lang="ru-RU" sz="1100" dirty="0"/>
              <a:t>.</a:t>
            </a:r>
          </a:p>
          <a:p>
            <a:endParaRPr lang="ru-RU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F8ECE59-C832-B94B-B7FC-76E4407524EE}"/>
              </a:ext>
            </a:extLst>
          </p:cNvPr>
          <p:cNvSpPr txBox="1"/>
          <p:nvPr/>
        </p:nvSpPr>
        <p:spPr>
          <a:xfrm>
            <a:off x="493618" y="2429400"/>
            <a:ext cx="5284882" cy="25237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200" b="1" dirty="0"/>
              <a:t>QR </a:t>
            </a:r>
            <a:r>
              <a:rPr lang="ru-RU" sz="1200" b="1" dirty="0" err="1"/>
              <a:t>turini</a:t>
            </a:r>
            <a:r>
              <a:rPr lang="ru-RU" sz="1200" b="1" dirty="0"/>
              <a:t> </a:t>
            </a:r>
            <a:r>
              <a:rPr lang="ru-RU" sz="1200" b="1" dirty="0" err="1"/>
              <a:t>tanlash</a:t>
            </a:r>
            <a:endParaRPr lang="ru-RU" sz="1200" b="1" dirty="0"/>
          </a:p>
          <a:p>
            <a:r>
              <a:rPr lang="ru-RU" sz="1200" dirty="0" err="1"/>
              <a:t>Ro'yxatdan</a:t>
            </a:r>
            <a:r>
              <a:rPr lang="ru-RU" sz="1200" dirty="0"/>
              <a:t> </a:t>
            </a:r>
            <a:r>
              <a:rPr lang="ru-RU" sz="1200" dirty="0" err="1"/>
              <a:t>o'tkazishda</a:t>
            </a:r>
            <a:r>
              <a:rPr lang="ru-RU" sz="1200" dirty="0"/>
              <a:t> QR </a:t>
            </a:r>
            <a:r>
              <a:rPr lang="ru-RU" sz="1200" dirty="0" err="1"/>
              <a:t>turini</a:t>
            </a:r>
            <a:r>
              <a:rPr lang="ru-RU" sz="1200" dirty="0"/>
              <a:t> </a:t>
            </a:r>
            <a:r>
              <a:rPr lang="ru-RU" sz="1200" dirty="0" err="1"/>
              <a:t>tanlash</a:t>
            </a:r>
            <a:r>
              <a:rPr lang="ru-RU" sz="1200" dirty="0"/>
              <a:t> </a:t>
            </a:r>
            <a:r>
              <a:rPr lang="ru-RU" sz="1200" dirty="0" err="1"/>
              <a:t>kerak</a:t>
            </a:r>
            <a:r>
              <a:rPr lang="ru-RU" sz="1200" dirty="0"/>
              <a:t>.</a:t>
            </a:r>
          </a:p>
          <a:p>
            <a:br>
              <a:rPr lang="en-US" sz="1200" b="1" dirty="0"/>
            </a:br>
            <a:r>
              <a:rPr lang="en-US" sz="1200" b="1" dirty="0"/>
              <a:t>     </a:t>
            </a:r>
            <a:r>
              <a:rPr lang="ru-RU" sz="1200" b="1" dirty="0" err="1"/>
              <a:t>Statik</a:t>
            </a:r>
            <a:r>
              <a:rPr lang="ru-RU" sz="1200" b="1" dirty="0"/>
              <a:t> QR</a:t>
            </a:r>
          </a:p>
          <a:p>
            <a:r>
              <a:rPr lang="ru-RU" sz="1200" dirty="0" err="1"/>
              <a:t>Bosib</a:t>
            </a:r>
            <a:r>
              <a:rPr lang="ru-RU" sz="1200" dirty="0"/>
              <a:t> </a:t>
            </a:r>
            <a:r>
              <a:rPr lang="ru-RU" sz="1200" dirty="0" err="1"/>
              <a:t>chiqarish</a:t>
            </a:r>
            <a:r>
              <a:rPr lang="ru-RU" sz="1200" dirty="0"/>
              <a:t> </a:t>
            </a:r>
            <a:r>
              <a:rPr lang="ru-RU" sz="1200" dirty="0" err="1"/>
              <a:t>va</a:t>
            </a:r>
            <a:r>
              <a:rPr lang="ru-RU" sz="1200" dirty="0"/>
              <a:t> </a:t>
            </a:r>
            <a:r>
              <a:rPr lang="ru-RU" sz="1200" dirty="0" err="1"/>
              <a:t>savdo</a:t>
            </a:r>
            <a:r>
              <a:rPr lang="ru-RU" sz="1200" dirty="0"/>
              <a:t> </a:t>
            </a:r>
            <a:r>
              <a:rPr lang="ru-RU" sz="1200" dirty="0" err="1"/>
              <a:t>nuqtasida</a:t>
            </a:r>
            <a:r>
              <a:rPr lang="ru-RU" sz="1200" dirty="0"/>
              <a:t> </a:t>
            </a:r>
            <a:r>
              <a:rPr lang="ru-RU" sz="1200" dirty="0" err="1"/>
              <a:t>joylashtirish</a:t>
            </a:r>
            <a:r>
              <a:rPr lang="ru-RU" sz="1200" dirty="0"/>
              <a:t> </a:t>
            </a:r>
            <a:r>
              <a:rPr lang="ru-RU" sz="1200" dirty="0" err="1"/>
              <a:t>uchun</a:t>
            </a:r>
            <a:r>
              <a:rPr lang="ru-RU" sz="1200" dirty="0"/>
              <a:t> </a:t>
            </a:r>
            <a:r>
              <a:rPr lang="ru-RU" sz="1200" dirty="0" err="1"/>
              <a:t>ishlatiladi</a:t>
            </a:r>
            <a:r>
              <a:rPr lang="ru-RU" sz="1200" dirty="0"/>
              <a:t>.</a:t>
            </a:r>
          </a:p>
          <a:p>
            <a:br>
              <a:rPr lang="en-US" sz="1200" b="1" dirty="0"/>
            </a:br>
            <a:r>
              <a:rPr lang="en-US" sz="1200" b="1" dirty="0"/>
              <a:t>    </a:t>
            </a:r>
            <a:r>
              <a:rPr lang="ru-RU" sz="1200" b="1" dirty="0" err="1"/>
              <a:t>Dinamik</a:t>
            </a:r>
            <a:r>
              <a:rPr lang="ru-RU" sz="1200" b="1" dirty="0"/>
              <a:t> QR</a:t>
            </a:r>
          </a:p>
          <a:p>
            <a:r>
              <a:rPr lang="ru-RU" sz="1200" dirty="0" err="1"/>
              <a:t>Kassa</a:t>
            </a:r>
            <a:r>
              <a:rPr lang="ru-RU" sz="1200" dirty="0"/>
              <a:t> </a:t>
            </a:r>
            <a:r>
              <a:rPr lang="ru-RU" sz="1200" dirty="0" err="1"/>
              <a:t>dasturiy</a:t>
            </a:r>
            <a:r>
              <a:rPr lang="ru-RU" sz="1200" dirty="0"/>
              <a:t> </a:t>
            </a:r>
            <a:r>
              <a:rPr lang="ru-RU" sz="1200" dirty="0" err="1"/>
              <a:t>ta'minoti</a:t>
            </a:r>
            <a:r>
              <a:rPr lang="ru-RU" sz="1200" dirty="0"/>
              <a:t> </a:t>
            </a:r>
            <a:r>
              <a:rPr lang="ru-RU" sz="1200" dirty="0" err="1"/>
              <a:t>orqali</a:t>
            </a:r>
            <a:r>
              <a:rPr lang="ru-RU" sz="1200" dirty="0"/>
              <a:t> </a:t>
            </a:r>
            <a:r>
              <a:rPr lang="ru-RU" sz="1200" dirty="0" err="1"/>
              <a:t>to'lovlarni</a:t>
            </a:r>
            <a:r>
              <a:rPr lang="ru-RU" sz="1200" dirty="0"/>
              <a:t> </a:t>
            </a:r>
            <a:r>
              <a:rPr lang="ru-RU" sz="1200" dirty="0" err="1"/>
              <a:t>qabul</a:t>
            </a:r>
            <a:r>
              <a:rPr lang="ru-RU" sz="1200" dirty="0"/>
              <a:t> </a:t>
            </a:r>
            <a:r>
              <a:rPr lang="ru-RU" sz="1200" dirty="0" err="1"/>
              <a:t>qilishni</a:t>
            </a:r>
            <a:r>
              <a:rPr lang="ru-RU" sz="1200" dirty="0"/>
              <a:t> </a:t>
            </a:r>
            <a:r>
              <a:rPr lang="ru-RU" sz="1200" dirty="0" err="1"/>
              <a:t>avtomatlashtirish</a:t>
            </a:r>
            <a:r>
              <a:rPr lang="ru-RU" sz="1200" dirty="0"/>
              <a:t> </a:t>
            </a:r>
            <a:r>
              <a:rPr lang="ru-RU" sz="1200" dirty="0" err="1"/>
              <a:t>uchun</a:t>
            </a:r>
            <a:r>
              <a:rPr lang="ru-RU" sz="1200" dirty="0"/>
              <a:t> </a:t>
            </a:r>
            <a:r>
              <a:rPr lang="ru-RU" sz="1200" dirty="0" err="1"/>
              <a:t>ishlatiladi</a:t>
            </a:r>
            <a:r>
              <a:rPr lang="ru-RU" sz="1200" dirty="0"/>
              <a:t>.</a:t>
            </a:r>
          </a:p>
          <a:p>
            <a:pPr>
              <a:spcBef>
                <a:spcPts val="1200"/>
              </a:spcBef>
              <a:spcAft>
                <a:spcPts val="1200"/>
              </a:spcAft>
              <a:buNone/>
            </a:pPr>
            <a:br>
              <a:rPr lang="en-US" sz="1200" dirty="0">
                <a:latin typeface="Arial" panose="020B0604020202020204" pitchFamily="34" charset="0"/>
                <a:ea typeface="Arial" panose="020B0604020202020204" pitchFamily="34" charset="0"/>
              </a:rPr>
            </a:br>
            <a:br>
              <a:rPr lang="en-US" sz="1200" dirty="0">
                <a:latin typeface="Arial" panose="020B0604020202020204" pitchFamily="34" charset="0"/>
                <a:ea typeface="Arial" panose="020B0604020202020204" pitchFamily="34" charset="0"/>
              </a:rPr>
            </a:br>
            <a:endParaRPr lang="ru-RU" sz="1600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F265EFFC-97F0-830D-ABBA-B3EEF1E95B2A}"/>
              </a:ext>
            </a:extLst>
          </p:cNvPr>
          <p:cNvSpPr/>
          <p:nvPr/>
        </p:nvSpPr>
        <p:spPr>
          <a:xfrm>
            <a:off x="832513" y="2272352"/>
            <a:ext cx="4469642" cy="45719"/>
          </a:xfrm>
          <a:prstGeom prst="rect">
            <a:avLst/>
          </a:prstGeom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2C9179FD-01CF-F116-D932-3CF61FD71318}"/>
              </a:ext>
            </a:extLst>
          </p:cNvPr>
          <p:cNvSpPr txBox="1"/>
          <p:nvPr/>
        </p:nvSpPr>
        <p:spPr>
          <a:xfrm>
            <a:off x="489045" y="4425314"/>
            <a:ext cx="11209337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ru-RU" sz="1200" b="1" dirty="0"/>
              <a:t>QR </a:t>
            </a:r>
            <a:r>
              <a:rPr lang="ru-RU" sz="1200" b="1" dirty="0" err="1"/>
              <a:t>nomi</a:t>
            </a:r>
            <a:br>
              <a:rPr lang="en-US" sz="1200" dirty="0"/>
            </a:br>
            <a:r>
              <a:rPr lang="ru-RU" sz="1200" dirty="0" err="1"/>
              <a:t>Keyinchalik</a:t>
            </a:r>
            <a:r>
              <a:rPr lang="ru-RU" sz="1200" dirty="0"/>
              <a:t> </a:t>
            </a:r>
            <a:r>
              <a:rPr lang="ru-RU" sz="1200" dirty="0" err="1"/>
              <a:t>kerakli</a:t>
            </a:r>
            <a:r>
              <a:rPr lang="ru-RU" sz="1200" dirty="0"/>
              <a:t> </a:t>
            </a:r>
            <a:r>
              <a:rPr lang="ru-RU" sz="1200" dirty="0" err="1"/>
              <a:t>QRni</a:t>
            </a:r>
            <a:r>
              <a:rPr lang="ru-RU" sz="1200" dirty="0"/>
              <a:t> </a:t>
            </a:r>
            <a:r>
              <a:rPr lang="ru-RU" sz="1200" dirty="0" err="1"/>
              <a:t>topish</a:t>
            </a:r>
            <a:r>
              <a:rPr lang="ru-RU" sz="1200" dirty="0"/>
              <a:t> </a:t>
            </a:r>
            <a:r>
              <a:rPr lang="ru-RU" sz="1200" dirty="0" err="1"/>
              <a:t>oson</a:t>
            </a:r>
            <a:r>
              <a:rPr lang="ru-RU" sz="1200" dirty="0"/>
              <a:t> </a:t>
            </a:r>
            <a:r>
              <a:rPr lang="ru-RU" sz="1200" dirty="0" err="1"/>
              <a:t>bo'lishi</a:t>
            </a:r>
            <a:r>
              <a:rPr lang="ru-RU" sz="1200" dirty="0"/>
              <a:t> </a:t>
            </a:r>
            <a:r>
              <a:rPr lang="ru-RU" sz="1200" dirty="0" err="1"/>
              <a:t>uchun</a:t>
            </a:r>
            <a:r>
              <a:rPr lang="ru-RU" sz="1200" dirty="0"/>
              <a:t> </a:t>
            </a:r>
            <a:r>
              <a:rPr lang="ru-RU" sz="1200" dirty="0" err="1"/>
              <a:t>tushunarli</a:t>
            </a:r>
            <a:r>
              <a:rPr lang="ru-RU" sz="1200" dirty="0"/>
              <a:t> </a:t>
            </a:r>
            <a:r>
              <a:rPr lang="ru-RU" sz="1200" dirty="0" err="1"/>
              <a:t>nomlardan</a:t>
            </a:r>
            <a:r>
              <a:rPr lang="ru-RU" sz="1200" dirty="0"/>
              <a:t> </a:t>
            </a:r>
            <a:r>
              <a:rPr lang="ru-RU" sz="1200" dirty="0" err="1"/>
              <a:t>foydalaning</a:t>
            </a:r>
            <a:r>
              <a:rPr lang="ru-RU" sz="1200" dirty="0"/>
              <a:t>. </a:t>
            </a:r>
            <a:br>
              <a:rPr lang="en-US" sz="1200" dirty="0"/>
            </a:br>
            <a:br>
              <a:rPr lang="en-US" sz="1200" dirty="0"/>
            </a:br>
            <a:r>
              <a:rPr lang="ru-RU" sz="1200" dirty="0" err="1"/>
              <a:t>Masalan</a:t>
            </a:r>
            <a:r>
              <a:rPr lang="ru-RU" sz="1200" dirty="0"/>
              <a:t>:</a:t>
            </a:r>
            <a:br>
              <a:rPr lang="en-US" sz="1200" dirty="0"/>
            </a:br>
            <a:r>
              <a:rPr lang="ru-RU" sz="1200" dirty="0"/>
              <a:t>SHOP</a:t>
            </a:r>
            <a:br>
              <a:rPr lang="en-US" sz="1200" dirty="0"/>
            </a:br>
            <a:r>
              <a:rPr lang="ru-RU" sz="1200" dirty="0"/>
              <a:t>CASH_1</a:t>
            </a:r>
            <a:br>
              <a:rPr lang="en-US" sz="1200" dirty="0"/>
            </a:br>
            <a:r>
              <a:rPr lang="ru-RU" sz="1200" dirty="0"/>
              <a:t>DELIVERY</a:t>
            </a:r>
            <a:br>
              <a:rPr lang="en-US" sz="1200" dirty="0"/>
            </a:br>
            <a:br>
              <a:rPr lang="en-US" sz="1200" dirty="0"/>
            </a:br>
            <a:r>
              <a:rPr lang="ru-RU" sz="1200" dirty="0" err="1"/>
              <a:t>Forma</a:t>
            </a:r>
            <a:r>
              <a:rPr lang="ru-RU" sz="1200" dirty="0"/>
              <a:t> </a:t>
            </a:r>
            <a:r>
              <a:rPr lang="ru-RU" sz="1200" dirty="0" err="1"/>
              <a:t>to'ldirilgandan</a:t>
            </a:r>
            <a:r>
              <a:rPr lang="ru-RU" sz="1200" dirty="0"/>
              <a:t> </a:t>
            </a:r>
            <a:r>
              <a:rPr lang="ru-RU" sz="1200" dirty="0" err="1"/>
              <a:t>so'ng</a:t>
            </a:r>
            <a:r>
              <a:rPr lang="ru-RU" sz="1200" dirty="0"/>
              <a:t> </a:t>
            </a:r>
            <a:r>
              <a:rPr lang="ru-RU" sz="1200" b="1" dirty="0"/>
              <a:t>«</a:t>
            </a:r>
            <a:r>
              <a:rPr lang="ru-RU" sz="1200" b="1" dirty="0" err="1"/>
              <a:t>Ro'yxatdan</a:t>
            </a:r>
            <a:r>
              <a:rPr lang="ru-RU" sz="1200" b="1" dirty="0"/>
              <a:t> </a:t>
            </a:r>
            <a:r>
              <a:rPr lang="ru-RU" sz="1200" b="1" dirty="0" err="1"/>
              <a:t>o'tkazish</a:t>
            </a:r>
            <a:r>
              <a:rPr lang="ru-RU" sz="1200" b="1" dirty="0"/>
              <a:t>» </a:t>
            </a:r>
            <a:r>
              <a:rPr lang="ru-RU" sz="1200" dirty="0" err="1"/>
              <a:t>tugmasini</a:t>
            </a:r>
            <a:r>
              <a:rPr lang="ru-RU" sz="1200" dirty="0"/>
              <a:t> </a:t>
            </a:r>
            <a:r>
              <a:rPr lang="ru-RU" sz="1200" dirty="0" err="1"/>
              <a:t>bosing</a:t>
            </a:r>
            <a:r>
              <a:rPr lang="ru-RU" sz="1200" dirty="0"/>
              <a:t>.</a:t>
            </a:r>
          </a:p>
        </p:txBody>
      </p:sp>
      <p:pic>
        <p:nvPicPr>
          <p:cNvPr id="12" name="Picture 2">
            <a:extLst>
              <a:ext uri="{FF2B5EF4-FFF2-40B4-BE49-F238E27FC236}">
                <a16:creationId xmlns:a16="http://schemas.microsoft.com/office/drawing/2014/main" id="{16E86906-3580-1273-CB22-6048DA01169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0267950" y="5508741"/>
            <a:ext cx="1662773" cy="1558835"/>
          </a:xfrm>
          <a:custGeom>
            <a:avLst/>
            <a:gdLst/>
            <a:ahLst/>
            <a:cxnLst/>
            <a:rect l="l" t="t" r="r" b="b"/>
            <a:pathLst>
              <a:path w="4777381" h="5643794">
                <a:moveTo>
                  <a:pt x="143704" y="0"/>
                </a:moveTo>
                <a:lnTo>
                  <a:pt x="4633677" y="0"/>
                </a:lnTo>
                <a:cubicBezTo>
                  <a:pt x="4713043" y="0"/>
                  <a:pt x="4777381" y="64338"/>
                  <a:pt x="4777381" y="143704"/>
                </a:cubicBezTo>
                <a:lnTo>
                  <a:pt x="4777381" y="5500090"/>
                </a:lnTo>
                <a:cubicBezTo>
                  <a:pt x="4777381" y="5579456"/>
                  <a:pt x="4713043" y="5643794"/>
                  <a:pt x="4633677" y="5643794"/>
                </a:cubicBezTo>
                <a:lnTo>
                  <a:pt x="143704" y="5643794"/>
                </a:lnTo>
                <a:cubicBezTo>
                  <a:pt x="64338" y="5643794"/>
                  <a:pt x="0" y="5579456"/>
                  <a:pt x="0" y="5500090"/>
                </a:cubicBezTo>
                <a:lnTo>
                  <a:pt x="0" y="143704"/>
                </a:lnTo>
                <a:cubicBezTo>
                  <a:pt x="0" y="64338"/>
                  <a:pt x="64338" y="0"/>
                  <a:pt x="143704" y="0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088C9CBB-6C65-2FD8-17EA-2E4AD1352C0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78500" y="878669"/>
            <a:ext cx="5956300" cy="34036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5827966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A422677-1AAE-0327-01CF-73057EF215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5450" y="250825"/>
            <a:ext cx="10515600" cy="1325563"/>
          </a:xfrm>
        </p:spPr>
        <p:txBody>
          <a:bodyPr/>
          <a:lstStyle/>
          <a:p>
            <a:r>
              <a:rPr lang="ru-RU" b="1" dirty="0"/>
              <a:t>QR </a:t>
            </a:r>
            <a:r>
              <a:rPr lang="ru-RU" b="1" dirty="0" err="1"/>
              <a:t>boshqaruvi</a:t>
            </a:r>
            <a:br>
              <a:rPr lang="ru-RU" b="1" dirty="0"/>
            </a:b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B2FC2C9-0E64-8E0E-252A-C0A7C7A42D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8000" y="1114425"/>
            <a:ext cx="4521200" cy="2447925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sz="1200" dirty="0"/>
              <a:t>QR </a:t>
            </a:r>
            <a:r>
              <a:rPr lang="ru-RU" sz="1200" dirty="0" err="1"/>
              <a:t>ro'yxatdan</a:t>
            </a:r>
            <a:r>
              <a:rPr lang="ru-RU" sz="1200" dirty="0"/>
              <a:t> </a:t>
            </a:r>
            <a:r>
              <a:rPr lang="ru-RU" sz="1200" dirty="0" err="1"/>
              <a:t>o'tkazilgandan</a:t>
            </a:r>
            <a:r>
              <a:rPr lang="ru-RU" sz="1200" dirty="0"/>
              <a:t> </a:t>
            </a:r>
            <a:r>
              <a:rPr lang="ru-RU" sz="1200" dirty="0" err="1"/>
              <a:t>so'ng</a:t>
            </a:r>
            <a:r>
              <a:rPr lang="ru-RU" sz="1200" dirty="0"/>
              <a:t> </a:t>
            </a:r>
            <a:r>
              <a:rPr lang="ru-RU" sz="1200" dirty="0" err="1"/>
              <a:t>uning</a:t>
            </a:r>
            <a:r>
              <a:rPr lang="ru-RU" sz="1200" dirty="0"/>
              <a:t> </a:t>
            </a:r>
            <a:r>
              <a:rPr lang="ru-RU" sz="1200" dirty="0" err="1"/>
              <a:t>parametrlarini</a:t>
            </a:r>
            <a:r>
              <a:rPr lang="ru-RU" sz="1200" dirty="0"/>
              <a:t> </a:t>
            </a:r>
            <a:r>
              <a:rPr lang="ru-RU" sz="1200" dirty="0" err="1"/>
              <a:t>o'zgartirishingiz</a:t>
            </a:r>
            <a:r>
              <a:rPr lang="ru-RU" sz="1200" dirty="0"/>
              <a:t>, </a:t>
            </a:r>
            <a:r>
              <a:rPr lang="ru-RU" sz="1200" dirty="0" err="1"/>
              <a:t>to'lovlarni</a:t>
            </a:r>
            <a:r>
              <a:rPr lang="ru-RU" sz="1200" dirty="0"/>
              <a:t> </a:t>
            </a:r>
            <a:r>
              <a:rPr lang="ru-RU" sz="1200" dirty="0" err="1"/>
              <a:t>qabul</a:t>
            </a:r>
            <a:r>
              <a:rPr lang="ru-RU" sz="1200" dirty="0"/>
              <a:t> </a:t>
            </a:r>
            <a:r>
              <a:rPr lang="ru-RU" sz="1200" dirty="0" err="1"/>
              <a:t>qilishni</a:t>
            </a:r>
            <a:r>
              <a:rPr lang="ru-RU" sz="1200" dirty="0"/>
              <a:t> </a:t>
            </a:r>
            <a:r>
              <a:rPr lang="ru-RU" sz="1200" dirty="0" err="1"/>
              <a:t>vaqtincha</a:t>
            </a:r>
            <a:r>
              <a:rPr lang="ru-RU" sz="1200" dirty="0"/>
              <a:t> </a:t>
            </a:r>
            <a:r>
              <a:rPr lang="ru-RU" sz="1200" dirty="0" err="1"/>
              <a:t>to'xtatishingiz</a:t>
            </a:r>
            <a:r>
              <a:rPr lang="ru-RU" sz="1200" dirty="0"/>
              <a:t> </a:t>
            </a:r>
            <a:r>
              <a:rPr lang="ru-RU" sz="1200" dirty="0" err="1"/>
              <a:t>yoki</a:t>
            </a:r>
            <a:r>
              <a:rPr lang="ru-RU" sz="1200" dirty="0"/>
              <a:t> </a:t>
            </a:r>
            <a:r>
              <a:rPr lang="ru-RU" sz="1200" dirty="0" err="1"/>
              <a:t>QRni</a:t>
            </a:r>
            <a:r>
              <a:rPr lang="ru-RU" sz="1200" dirty="0"/>
              <a:t> </a:t>
            </a:r>
            <a:r>
              <a:rPr lang="ru-RU" sz="1200" dirty="0" err="1"/>
              <a:t>bosib</a:t>
            </a:r>
            <a:r>
              <a:rPr lang="ru-RU" sz="1200" dirty="0"/>
              <a:t> </a:t>
            </a:r>
            <a:r>
              <a:rPr lang="ru-RU" sz="1200" dirty="0" err="1"/>
              <a:t>chiqarish</a:t>
            </a:r>
            <a:r>
              <a:rPr lang="ru-RU" sz="1200" dirty="0"/>
              <a:t> </a:t>
            </a:r>
            <a:r>
              <a:rPr lang="ru-RU" sz="1200" dirty="0" err="1"/>
              <a:t>uchun</a:t>
            </a:r>
            <a:r>
              <a:rPr lang="ru-RU" sz="1200" dirty="0"/>
              <a:t> </a:t>
            </a:r>
            <a:r>
              <a:rPr lang="ru-RU" sz="1200" dirty="0" err="1"/>
              <a:t>yuklab</a:t>
            </a:r>
            <a:r>
              <a:rPr lang="ru-RU" sz="1200" dirty="0"/>
              <a:t> </a:t>
            </a:r>
            <a:r>
              <a:rPr lang="ru-RU" sz="1200" dirty="0" err="1"/>
              <a:t>olishingiz</a:t>
            </a:r>
            <a:r>
              <a:rPr lang="ru-RU" sz="1200" dirty="0"/>
              <a:t> </a:t>
            </a:r>
            <a:r>
              <a:rPr lang="ru-RU" sz="1200" dirty="0" err="1"/>
              <a:t>mumkin</a:t>
            </a:r>
            <a:r>
              <a:rPr lang="ru-RU" sz="1200" dirty="0"/>
              <a:t>.</a:t>
            </a:r>
          </a:p>
          <a:p>
            <a:pPr marL="0" indent="0">
              <a:buNone/>
            </a:pPr>
            <a:r>
              <a:rPr lang="ru-RU" sz="1200" dirty="0" err="1"/>
              <a:t>Amalni</a:t>
            </a:r>
            <a:r>
              <a:rPr lang="ru-RU" sz="1200" dirty="0"/>
              <a:t> </a:t>
            </a:r>
            <a:r>
              <a:rPr lang="ru-RU" sz="1200" dirty="0" err="1"/>
              <a:t>bajarish</a:t>
            </a:r>
            <a:r>
              <a:rPr lang="ru-RU" sz="1200" dirty="0"/>
              <a:t> </a:t>
            </a:r>
            <a:r>
              <a:rPr lang="ru-RU" sz="1200" dirty="0" err="1"/>
              <a:t>uchun</a:t>
            </a:r>
            <a:r>
              <a:rPr lang="ru-RU" sz="1200" dirty="0"/>
              <a:t> </a:t>
            </a:r>
            <a:r>
              <a:rPr lang="ru-RU" sz="1200" dirty="0" err="1"/>
              <a:t>kerakli</a:t>
            </a:r>
            <a:r>
              <a:rPr lang="ru-RU" sz="1200" dirty="0"/>
              <a:t> QR </a:t>
            </a:r>
            <a:r>
              <a:rPr lang="ru-RU" sz="1200" dirty="0" err="1"/>
              <a:t>qarshisidagi</a:t>
            </a:r>
            <a:r>
              <a:rPr lang="ru-RU" sz="1200" dirty="0"/>
              <a:t> ⋮ </a:t>
            </a:r>
            <a:r>
              <a:rPr lang="ru-RU" sz="1200" dirty="0" err="1"/>
              <a:t>tugmasini</a:t>
            </a:r>
            <a:r>
              <a:rPr lang="ru-RU" sz="1200" dirty="0"/>
              <a:t> </a:t>
            </a:r>
            <a:r>
              <a:rPr lang="ru-RU" sz="1200" dirty="0" err="1"/>
              <a:t>bosing</a:t>
            </a:r>
            <a:r>
              <a:rPr lang="ru-RU" sz="1200" dirty="0"/>
              <a:t>.</a:t>
            </a:r>
            <a:br>
              <a:rPr lang="ru-RU" sz="1200" dirty="0"/>
            </a:br>
            <a:r>
              <a:rPr lang="ru-RU" sz="1200" dirty="0" err="1"/>
              <a:t>Mavjud</a:t>
            </a:r>
            <a:r>
              <a:rPr lang="ru-RU" sz="1200" dirty="0"/>
              <a:t> </a:t>
            </a:r>
            <a:r>
              <a:rPr lang="ru-RU" sz="1200" dirty="0" err="1"/>
              <a:t>amallar</a:t>
            </a:r>
            <a:r>
              <a:rPr lang="ru-RU" sz="1200" dirty="0"/>
              <a:t> </a:t>
            </a:r>
            <a:r>
              <a:rPr lang="ru-RU" sz="1200" dirty="0" err="1"/>
              <a:t>to'plami</a:t>
            </a:r>
            <a:r>
              <a:rPr lang="ru-RU" sz="1200" dirty="0"/>
              <a:t> QR </a:t>
            </a:r>
            <a:r>
              <a:rPr lang="ru-RU" sz="1200" dirty="0" err="1"/>
              <a:t>turiga</a:t>
            </a:r>
            <a:r>
              <a:rPr lang="ru-RU" sz="1200" dirty="0"/>
              <a:t> </a:t>
            </a:r>
            <a:r>
              <a:rPr lang="ru-RU" sz="1200" dirty="0" err="1"/>
              <a:t>bog'liq</a:t>
            </a:r>
            <a:r>
              <a:rPr lang="ru-RU" sz="1200" dirty="0"/>
              <a:t>.</a:t>
            </a:r>
          </a:p>
          <a:p>
            <a:pPr marL="0" indent="0">
              <a:buNone/>
            </a:pPr>
            <a:br>
              <a:rPr lang="ru-RU" sz="1200" b="1" dirty="0"/>
            </a:br>
            <a:br>
              <a:rPr lang="ru-RU" sz="1200" b="1" dirty="0"/>
            </a:br>
            <a:r>
              <a:rPr lang="ru-RU" sz="1200" b="1" dirty="0" err="1"/>
              <a:t>Statik</a:t>
            </a:r>
            <a:r>
              <a:rPr lang="ru-RU" sz="1200" b="1" dirty="0"/>
              <a:t> QR</a:t>
            </a:r>
            <a:endParaRPr lang="ru-RU" sz="1200" dirty="0"/>
          </a:p>
          <a:p>
            <a:pPr marL="0" lvl="0" indent="0">
              <a:buNone/>
            </a:pPr>
            <a:r>
              <a:rPr lang="ru-RU" sz="1200" dirty="0"/>
              <a:t>QR </a:t>
            </a:r>
            <a:r>
              <a:rPr lang="ru-RU" sz="1200" dirty="0" err="1"/>
              <a:t>nomini</a:t>
            </a:r>
            <a:r>
              <a:rPr lang="ru-RU" sz="1200" dirty="0"/>
              <a:t> </a:t>
            </a:r>
            <a:r>
              <a:rPr lang="ru-RU" sz="1200" dirty="0" err="1"/>
              <a:t>sozlash</a:t>
            </a:r>
            <a:r>
              <a:rPr lang="ru-RU" sz="1200" dirty="0"/>
              <a:t>;</a:t>
            </a:r>
            <a:br>
              <a:rPr lang="ru-RU" sz="1200" dirty="0"/>
            </a:br>
            <a:r>
              <a:rPr lang="ru-RU" sz="1200" dirty="0" err="1"/>
              <a:t>QRni</a:t>
            </a:r>
            <a:r>
              <a:rPr lang="ru-RU" sz="1200" dirty="0"/>
              <a:t> </a:t>
            </a:r>
            <a:r>
              <a:rPr lang="ru-RU" sz="1200" dirty="0" err="1"/>
              <a:t>bloklash</a:t>
            </a:r>
            <a:r>
              <a:rPr lang="ru-RU" sz="1200" dirty="0"/>
              <a:t>;</a:t>
            </a:r>
            <a:br>
              <a:rPr lang="ru-RU" sz="1200" dirty="0"/>
            </a:br>
            <a:r>
              <a:rPr lang="ru-RU" sz="1200" dirty="0" err="1"/>
              <a:t>QRni</a:t>
            </a:r>
            <a:r>
              <a:rPr lang="ru-RU" sz="1200" dirty="0"/>
              <a:t> </a:t>
            </a:r>
            <a:r>
              <a:rPr lang="ru-RU" sz="1200" dirty="0" err="1"/>
              <a:t>blokdan</a:t>
            </a:r>
            <a:r>
              <a:rPr lang="ru-RU" sz="1200" dirty="0"/>
              <a:t> </a:t>
            </a:r>
            <a:r>
              <a:rPr lang="ru-RU" sz="1200" dirty="0" err="1"/>
              <a:t>chiqarish</a:t>
            </a:r>
            <a:r>
              <a:rPr lang="ru-RU" sz="1200" dirty="0"/>
              <a:t>;</a:t>
            </a:r>
            <a:br>
              <a:rPr lang="ru-RU" sz="1200" dirty="0"/>
            </a:br>
            <a:r>
              <a:rPr lang="ru-RU" sz="1200" dirty="0" err="1"/>
              <a:t>Telegram-botga</a:t>
            </a:r>
            <a:r>
              <a:rPr lang="ru-RU" sz="1200" dirty="0"/>
              <a:t> </a:t>
            </a:r>
            <a:r>
              <a:rPr lang="ru-RU" sz="1200" dirty="0" err="1"/>
              <a:t>bog'lash</a:t>
            </a:r>
            <a:r>
              <a:rPr lang="ru-RU" sz="1200" dirty="0"/>
              <a:t>;</a:t>
            </a:r>
            <a:br>
              <a:rPr lang="ru-RU" sz="1200" dirty="0"/>
            </a:br>
            <a:r>
              <a:rPr lang="ru-RU" sz="1200" dirty="0" err="1"/>
              <a:t>QRni</a:t>
            </a:r>
            <a:r>
              <a:rPr lang="ru-RU" sz="1200" dirty="0"/>
              <a:t> </a:t>
            </a:r>
            <a:r>
              <a:rPr lang="ru-RU" sz="1200" dirty="0" err="1"/>
              <a:t>yuklab</a:t>
            </a:r>
            <a:r>
              <a:rPr lang="ru-RU" sz="1200" dirty="0"/>
              <a:t> </a:t>
            </a:r>
            <a:r>
              <a:rPr lang="ru-RU" sz="1200" dirty="0" err="1"/>
              <a:t>olish</a:t>
            </a:r>
            <a:r>
              <a:rPr lang="ru-RU" sz="1200" dirty="0"/>
              <a:t>.</a:t>
            </a:r>
          </a:p>
          <a:p>
            <a:pPr marL="0" indent="0">
              <a:buNone/>
            </a:pPr>
            <a:endParaRPr lang="ru-RU" dirty="0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CE61BDE3-37F3-AF2B-F80B-16179248AFA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9200" y="1005124"/>
            <a:ext cx="6737350" cy="2423875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C0B26A12-CD76-28EC-FF5D-14DE4D9D976F}"/>
              </a:ext>
            </a:extLst>
          </p:cNvPr>
          <p:cNvSpPr txBox="1"/>
          <p:nvPr/>
        </p:nvSpPr>
        <p:spPr>
          <a:xfrm>
            <a:off x="508000" y="3930606"/>
            <a:ext cx="4521200" cy="152503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ru-RU" sz="18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 </a:t>
            </a:r>
          </a:p>
          <a:p>
            <a:pPr>
              <a:lnSpc>
                <a:spcPct val="90000"/>
              </a:lnSpc>
              <a:spcBef>
                <a:spcPts val="1000"/>
              </a:spcBef>
              <a:spcAft>
                <a:spcPts val="1200"/>
              </a:spcAft>
            </a:pPr>
            <a:r>
              <a:rPr lang="ru-RU" sz="1200" b="1" dirty="0" err="1"/>
              <a:t>Dinamik</a:t>
            </a:r>
            <a:r>
              <a:rPr lang="ru-RU" sz="1200" b="1" dirty="0"/>
              <a:t> QR</a:t>
            </a:r>
            <a:br>
              <a:rPr lang="ru-RU" sz="1200" b="1" dirty="0"/>
            </a:br>
            <a:br>
              <a:rPr lang="ru-RU" sz="1200" b="1" dirty="0"/>
            </a:br>
            <a:r>
              <a:rPr lang="ru-RU" sz="1200" dirty="0" err="1"/>
              <a:t>QR</a:t>
            </a:r>
            <a:r>
              <a:rPr lang="ru-RU" sz="1200" dirty="0"/>
              <a:t> </a:t>
            </a:r>
            <a:r>
              <a:rPr lang="ru-RU" sz="1200" dirty="0" err="1"/>
              <a:t>nomini</a:t>
            </a:r>
            <a:r>
              <a:rPr lang="ru-RU" sz="1200" dirty="0"/>
              <a:t> </a:t>
            </a:r>
            <a:r>
              <a:rPr lang="ru-RU" sz="1200" dirty="0" err="1"/>
              <a:t>sozlash</a:t>
            </a:r>
            <a:r>
              <a:rPr lang="ru-RU" sz="1200" dirty="0"/>
              <a:t>;</a:t>
            </a:r>
            <a:br>
              <a:rPr lang="ru-RU" sz="1200" dirty="0"/>
            </a:br>
            <a:r>
              <a:rPr lang="ru-RU" sz="1200" dirty="0" err="1"/>
              <a:t>QRni</a:t>
            </a:r>
            <a:r>
              <a:rPr lang="ru-RU" sz="1200" dirty="0"/>
              <a:t> </a:t>
            </a:r>
            <a:r>
              <a:rPr lang="ru-RU" sz="1200" dirty="0" err="1"/>
              <a:t>bloklash</a:t>
            </a:r>
            <a:r>
              <a:rPr lang="ru-RU" sz="1200" dirty="0"/>
              <a:t>;</a:t>
            </a:r>
            <a:br>
              <a:rPr lang="ru-RU" sz="1200" dirty="0"/>
            </a:br>
            <a:r>
              <a:rPr lang="ru-RU" sz="1200" dirty="0" err="1"/>
              <a:t>QRni</a:t>
            </a:r>
            <a:r>
              <a:rPr lang="ru-RU" sz="1200" dirty="0"/>
              <a:t> </a:t>
            </a:r>
            <a:r>
              <a:rPr lang="ru-RU" sz="1200" dirty="0" err="1"/>
              <a:t>blokdan</a:t>
            </a:r>
            <a:r>
              <a:rPr lang="ru-RU" sz="1200" dirty="0"/>
              <a:t> </a:t>
            </a:r>
            <a:r>
              <a:rPr lang="ru-RU" sz="1200" dirty="0" err="1"/>
              <a:t>chiqarish</a:t>
            </a:r>
            <a:r>
              <a:rPr lang="ru-RU" sz="1200" dirty="0"/>
              <a:t>.</a:t>
            </a:r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EE298B4A-6684-248D-0BFF-A9407BAEDF2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9200" y="4023361"/>
            <a:ext cx="6654800" cy="2364739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Picture 2">
            <a:extLst>
              <a:ext uri="{FF2B5EF4-FFF2-40B4-BE49-F238E27FC236}">
                <a16:creationId xmlns:a16="http://schemas.microsoft.com/office/drawing/2014/main" id="{CECF6EBB-4267-9400-7E96-45DE25D9089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0363200" y="-259000"/>
            <a:ext cx="1662773" cy="1558835"/>
          </a:xfrm>
          <a:custGeom>
            <a:avLst/>
            <a:gdLst/>
            <a:ahLst/>
            <a:cxnLst/>
            <a:rect l="l" t="t" r="r" b="b"/>
            <a:pathLst>
              <a:path w="4777381" h="5643794">
                <a:moveTo>
                  <a:pt x="143704" y="0"/>
                </a:moveTo>
                <a:lnTo>
                  <a:pt x="4633677" y="0"/>
                </a:lnTo>
                <a:cubicBezTo>
                  <a:pt x="4713043" y="0"/>
                  <a:pt x="4777381" y="64338"/>
                  <a:pt x="4777381" y="143704"/>
                </a:cubicBezTo>
                <a:lnTo>
                  <a:pt x="4777381" y="5500090"/>
                </a:lnTo>
                <a:cubicBezTo>
                  <a:pt x="4777381" y="5579456"/>
                  <a:pt x="4713043" y="5643794"/>
                  <a:pt x="4633677" y="5643794"/>
                </a:cubicBezTo>
                <a:lnTo>
                  <a:pt x="143704" y="5643794"/>
                </a:lnTo>
                <a:cubicBezTo>
                  <a:pt x="64338" y="5643794"/>
                  <a:pt x="0" y="5579456"/>
                  <a:pt x="0" y="5500090"/>
                </a:cubicBezTo>
                <a:lnTo>
                  <a:pt x="0" y="143704"/>
                </a:lnTo>
                <a:cubicBezTo>
                  <a:pt x="0" y="64338"/>
                  <a:pt x="64338" y="0"/>
                  <a:pt x="143704" y="0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0F3FDABC-F80D-F881-AFB6-192E2EBBDED8}"/>
              </a:ext>
            </a:extLst>
          </p:cNvPr>
          <p:cNvSpPr/>
          <p:nvPr/>
        </p:nvSpPr>
        <p:spPr>
          <a:xfrm>
            <a:off x="1098550" y="3790951"/>
            <a:ext cx="9721849" cy="49172"/>
          </a:xfrm>
          <a:prstGeom prst="rect">
            <a:avLst/>
          </a:prstGeom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8395087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7DABCA8-D0BC-5201-38C4-965ED3394E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3700" y="1033620"/>
            <a:ext cx="10515600" cy="624682"/>
          </a:xfrm>
        </p:spPr>
        <p:txBody>
          <a:bodyPr>
            <a:normAutofit fontScale="90000"/>
          </a:bodyPr>
          <a:lstStyle/>
          <a:p>
            <a:r>
              <a:rPr lang="ru-RU" b="1" dirty="0"/>
              <a:t>QR </a:t>
            </a:r>
            <a:r>
              <a:rPr lang="ru-RU" b="1" dirty="0" err="1"/>
              <a:t>nomini</a:t>
            </a:r>
            <a:r>
              <a:rPr lang="ru-RU" b="1" dirty="0"/>
              <a:t> </a:t>
            </a:r>
            <a:r>
              <a:rPr lang="ru-RU" b="1" dirty="0" err="1"/>
              <a:t>o'zgartirish</a:t>
            </a:r>
            <a:r>
              <a:rPr lang="ru-RU" b="1" dirty="0"/>
              <a:t> </a:t>
            </a:r>
            <a:r>
              <a:rPr lang="en-US" b="1" dirty="0" err="1"/>
              <a:t>va</a:t>
            </a:r>
            <a:r>
              <a:rPr lang="en-US" b="1" dirty="0"/>
              <a:t> </a:t>
            </a:r>
            <a:r>
              <a:rPr lang="en-US" b="1" dirty="0" err="1"/>
              <a:t>bloklash</a:t>
            </a:r>
            <a:br>
              <a:rPr lang="ru-RU" b="1" dirty="0"/>
            </a:br>
            <a:br>
              <a:rPr lang="ru-RU" b="1" dirty="0"/>
            </a:br>
            <a:br>
              <a:rPr lang="ru-RU" b="1" dirty="0"/>
            </a:b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94777BD-0E4B-D9B7-8094-39974B7D54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1338" y="1033620"/>
            <a:ext cx="6737350" cy="1819275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sz="1400" dirty="0"/>
              <a:t>QR </a:t>
            </a:r>
            <a:r>
              <a:rPr lang="ru-RU" sz="1400" dirty="0" err="1"/>
              <a:t>nomini</a:t>
            </a:r>
            <a:r>
              <a:rPr lang="ru-RU" sz="1400" dirty="0"/>
              <a:t> </a:t>
            </a:r>
            <a:r>
              <a:rPr lang="ru-RU" sz="1400" dirty="0" err="1"/>
              <a:t>o'zgartirish</a:t>
            </a:r>
            <a:r>
              <a:rPr lang="ru-RU" sz="1400" dirty="0"/>
              <a:t> </a:t>
            </a:r>
            <a:r>
              <a:rPr lang="ru-RU" sz="1400" dirty="0" err="1"/>
              <a:t>kerak</a:t>
            </a:r>
            <a:r>
              <a:rPr lang="ru-RU" sz="1400" dirty="0"/>
              <a:t> </a:t>
            </a:r>
            <a:r>
              <a:rPr lang="ru-RU" sz="1400" dirty="0" err="1"/>
              <a:t>bo'lsa</a:t>
            </a:r>
            <a:r>
              <a:rPr lang="ru-RU" sz="1400" dirty="0"/>
              <a:t>, </a:t>
            </a:r>
            <a:r>
              <a:rPr lang="ru-RU" sz="1400" dirty="0" err="1"/>
              <a:t>ushbu</a:t>
            </a:r>
            <a:r>
              <a:rPr lang="ru-RU" sz="1400" dirty="0"/>
              <a:t> </a:t>
            </a:r>
            <a:r>
              <a:rPr lang="ru-RU" sz="1400" dirty="0" err="1"/>
              <a:t>funksiyadan</a:t>
            </a:r>
            <a:r>
              <a:rPr lang="ru-RU" sz="1400" dirty="0"/>
              <a:t> </a:t>
            </a:r>
            <a:r>
              <a:rPr lang="ru-RU" sz="1400" dirty="0" err="1"/>
              <a:t>foydalaning</a:t>
            </a:r>
            <a:r>
              <a:rPr lang="en-US" sz="1400" dirty="0"/>
              <a:t>.</a:t>
            </a:r>
            <a:br>
              <a:rPr lang="en-US" sz="1400" dirty="0"/>
            </a:br>
            <a:br>
              <a:rPr lang="en-US" sz="1400" dirty="0"/>
            </a:br>
            <a:r>
              <a:rPr lang="ru-RU" sz="1400" b="1" dirty="0" err="1"/>
              <a:t>Nomni</a:t>
            </a:r>
            <a:r>
              <a:rPr lang="ru-RU" sz="1400" b="1" dirty="0"/>
              <a:t> </a:t>
            </a:r>
            <a:r>
              <a:rPr lang="ru-RU" sz="1400" b="1" dirty="0" err="1"/>
              <a:t>qanday</a:t>
            </a:r>
            <a:r>
              <a:rPr lang="ru-RU" sz="1400" b="1" dirty="0"/>
              <a:t> </a:t>
            </a:r>
            <a:r>
              <a:rPr lang="ru-RU" sz="1400" b="1" dirty="0" err="1"/>
              <a:t>o'zgartirish</a:t>
            </a:r>
            <a:r>
              <a:rPr lang="ru-RU" sz="1400" b="1" dirty="0"/>
              <a:t> </a:t>
            </a:r>
            <a:r>
              <a:rPr lang="ru-RU" sz="1400" b="1" dirty="0" err="1"/>
              <a:t>kerak</a:t>
            </a:r>
            <a:endParaRPr lang="ru-RU" sz="1400" b="1" dirty="0"/>
          </a:p>
          <a:p>
            <a:pPr marL="0" lvl="0" indent="0">
              <a:buNone/>
            </a:pPr>
            <a:r>
              <a:rPr lang="ru-RU" sz="1400" dirty="0" err="1"/>
              <a:t>Kerakli</a:t>
            </a:r>
            <a:r>
              <a:rPr lang="ru-RU" sz="1400" dirty="0"/>
              <a:t> QR </a:t>
            </a:r>
            <a:r>
              <a:rPr lang="ru-RU" sz="1400" dirty="0" err="1"/>
              <a:t>yonidagi</a:t>
            </a:r>
            <a:r>
              <a:rPr lang="ru-RU" sz="1400" dirty="0"/>
              <a:t> ⋮ </a:t>
            </a:r>
            <a:r>
              <a:rPr lang="ru-RU" sz="1400" dirty="0" err="1"/>
              <a:t>tugmasini</a:t>
            </a:r>
            <a:r>
              <a:rPr lang="ru-RU" sz="1400" dirty="0"/>
              <a:t> </a:t>
            </a:r>
            <a:r>
              <a:rPr lang="ru-RU" sz="1400" dirty="0" err="1"/>
              <a:t>bosing</a:t>
            </a:r>
            <a:r>
              <a:rPr lang="ru-RU" sz="1400" dirty="0"/>
              <a:t>.</a:t>
            </a:r>
            <a:br>
              <a:rPr lang="en-US" sz="1400" dirty="0"/>
            </a:br>
            <a:r>
              <a:rPr lang="ru-RU" sz="1400" b="1" dirty="0"/>
              <a:t>«QR </a:t>
            </a:r>
            <a:r>
              <a:rPr lang="ru-RU" sz="1400" b="1" dirty="0" err="1"/>
              <a:t>nomini</a:t>
            </a:r>
            <a:r>
              <a:rPr lang="ru-RU" sz="1400" b="1" dirty="0"/>
              <a:t> </a:t>
            </a:r>
            <a:r>
              <a:rPr lang="ru-RU" sz="1400" b="1" dirty="0" err="1"/>
              <a:t>sozlash</a:t>
            </a:r>
            <a:r>
              <a:rPr lang="ru-RU" sz="1400" b="1" dirty="0"/>
              <a:t>» </a:t>
            </a:r>
            <a:r>
              <a:rPr lang="ru-RU" sz="1400" dirty="0" err="1"/>
              <a:t>bandini</a:t>
            </a:r>
            <a:r>
              <a:rPr lang="ru-RU" sz="1400" dirty="0"/>
              <a:t> </a:t>
            </a:r>
            <a:r>
              <a:rPr lang="ru-RU" sz="1400" dirty="0" err="1"/>
              <a:t>tanlang</a:t>
            </a:r>
            <a:r>
              <a:rPr lang="ru-RU" sz="1400" dirty="0"/>
              <a:t>.</a:t>
            </a:r>
            <a:br>
              <a:rPr lang="en-US" sz="1400" dirty="0"/>
            </a:br>
            <a:r>
              <a:rPr lang="ru-RU" sz="1400" dirty="0" err="1"/>
              <a:t>Yangi</a:t>
            </a:r>
            <a:r>
              <a:rPr lang="ru-RU" sz="1400" dirty="0"/>
              <a:t> </a:t>
            </a:r>
            <a:r>
              <a:rPr lang="ru-RU" sz="1400" dirty="0" err="1"/>
              <a:t>nomni</a:t>
            </a:r>
            <a:r>
              <a:rPr lang="ru-RU" sz="1400" dirty="0"/>
              <a:t> </a:t>
            </a:r>
            <a:r>
              <a:rPr lang="ru-RU" sz="1400" dirty="0" err="1"/>
              <a:t>kiriting</a:t>
            </a:r>
            <a:r>
              <a:rPr lang="ru-RU" sz="1400" dirty="0"/>
              <a:t>.</a:t>
            </a:r>
            <a:br>
              <a:rPr lang="en-US" sz="1400" dirty="0"/>
            </a:br>
            <a:r>
              <a:rPr lang="ru-RU" sz="1400" b="1" dirty="0"/>
              <a:t>«</a:t>
            </a:r>
            <a:r>
              <a:rPr lang="ru-RU" sz="1400" b="1" dirty="0" err="1"/>
              <a:t>Saqlash</a:t>
            </a:r>
            <a:r>
              <a:rPr lang="ru-RU" sz="1400" b="1" dirty="0"/>
              <a:t>» </a:t>
            </a:r>
            <a:r>
              <a:rPr lang="ru-RU" sz="1400" dirty="0" err="1"/>
              <a:t>tugmasini</a:t>
            </a:r>
            <a:r>
              <a:rPr lang="ru-RU" sz="1400" dirty="0"/>
              <a:t> </a:t>
            </a:r>
            <a:r>
              <a:rPr lang="ru-RU" sz="1400" dirty="0" err="1"/>
              <a:t>bosing</a:t>
            </a:r>
            <a:r>
              <a:rPr lang="ru-RU" sz="1400" dirty="0"/>
              <a:t>.</a:t>
            </a:r>
            <a:r>
              <a:rPr lang="ru-RU" dirty="0"/>
              <a:t> </a:t>
            </a:r>
            <a:br>
              <a:rPr lang="en-US" dirty="0"/>
            </a:br>
            <a:r>
              <a:rPr lang="ru-RU" sz="1400" dirty="0" err="1"/>
              <a:t>Saqlangandan</a:t>
            </a:r>
            <a:r>
              <a:rPr lang="ru-RU" sz="1400" dirty="0"/>
              <a:t> </a:t>
            </a:r>
            <a:r>
              <a:rPr lang="ru-RU" sz="1400" dirty="0" err="1"/>
              <a:t>so'ng</a:t>
            </a:r>
            <a:r>
              <a:rPr lang="ru-RU" sz="1400" dirty="0"/>
              <a:t> </a:t>
            </a:r>
            <a:r>
              <a:rPr lang="ru-RU" sz="1400" dirty="0" err="1"/>
              <a:t>yangi</a:t>
            </a:r>
            <a:r>
              <a:rPr lang="ru-RU" sz="1400" dirty="0"/>
              <a:t> </a:t>
            </a:r>
            <a:r>
              <a:rPr lang="ru-RU" sz="1400" dirty="0" err="1"/>
              <a:t>nom</a:t>
            </a:r>
            <a:r>
              <a:rPr lang="ru-RU" sz="1400" dirty="0"/>
              <a:t> QR </a:t>
            </a:r>
            <a:r>
              <a:rPr lang="ru-RU" sz="1400" dirty="0" err="1"/>
              <a:t>ro'yxatida</a:t>
            </a:r>
            <a:r>
              <a:rPr lang="ru-RU" sz="1400" dirty="0"/>
              <a:t> </a:t>
            </a:r>
            <a:r>
              <a:rPr lang="ru-RU" sz="1400" dirty="0" err="1"/>
              <a:t>darhol</a:t>
            </a:r>
            <a:r>
              <a:rPr lang="ru-RU" sz="1400" dirty="0"/>
              <a:t> </a:t>
            </a:r>
            <a:r>
              <a:rPr lang="ru-RU" sz="1400" dirty="0" err="1"/>
              <a:t>ko'rsatiladi</a:t>
            </a:r>
            <a:r>
              <a:rPr lang="ru-RU" dirty="0"/>
              <a:t>.</a:t>
            </a:r>
            <a:endParaRPr lang="ru-RU" sz="1400" dirty="0"/>
          </a:p>
          <a:p>
            <a:endParaRPr lang="ru-RU" dirty="0"/>
          </a:p>
        </p:txBody>
      </p:sp>
      <p:pic>
        <p:nvPicPr>
          <p:cNvPr id="4" name="image10.png">
            <a:extLst>
              <a:ext uri="{FF2B5EF4-FFF2-40B4-BE49-F238E27FC236}">
                <a16:creationId xmlns:a16="http://schemas.microsoft.com/office/drawing/2014/main" id="{FDA6635E-70F5-C6F4-BE88-9F8BBE1255BB}"/>
              </a:ext>
            </a:extLst>
          </p:cNvPr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483474" y="858109"/>
            <a:ext cx="3794125" cy="2282229"/>
          </a:xfrm>
          <a:prstGeom prst="rect">
            <a:avLst/>
          </a:prstGeom>
          <a:ln/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0DA866DC-EDA2-75F2-3793-457E01527E42}"/>
              </a:ext>
            </a:extLst>
          </p:cNvPr>
          <p:cNvSpPr txBox="1"/>
          <p:nvPr/>
        </p:nvSpPr>
        <p:spPr>
          <a:xfrm>
            <a:off x="393700" y="3969311"/>
            <a:ext cx="6096000" cy="17609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ru-RU" sz="1300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To'lovlarni</a:t>
            </a:r>
            <a:r>
              <a:rPr lang="ru-RU" sz="13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ru-RU" sz="1300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qabul</a:t>
            </a:r>
            <a:r>
              <a:rPr lang="ru-RU" sz="13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ru-RU" sz="1300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qilishni</a:t>
            </a:r>
            <a:r>
              <a:rPr lang="ru-RU" sz="13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ru-RU" sz="1300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vaqtincha</a:t>
            </a:r>
            <a:r>
              <a:rPr lang="ru-RU" sz="13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ru-RU" sz="1300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to'xtatish</a:t>
            </a:r>
            <a:r>
              <a:rPr lang="ru-RU" sz="13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ru-RU" sz="1300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kerak</a:t>
            </a:r>
            <a:r>
              <a:rPr lang="ru-RU" sz="13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ru-RU" sz="1300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bo'lsa</a:t>
            </a:r>
            <a:r>
              <a:rPr lang="ru-RU" sz="13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, </a:t>
            </a:r>
            <a:r>
              <a:rPr lang="ru-RU" sz="1300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bloklashdan</a:t>
            </a:r>
            <a:r>
              <a:rPr lang="ru-RU" sz="13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ru-RU" sz="1300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foydalaning</a:t>
            </a:r>
            <a:r>
              <a:rPr lang="ru-RU" sz="13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.</a:t>
            </a:r>
          </a:p>
          <a:p>
            <a:pPr lvl="0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</a:pPr>
            <a:r>
              <a:rPr lang="en-US" sz="1300" b="1" dirty="0" err="1"/>
              <a:t>QRni</a:t>
            </a:r>
            <a:r>
              <a:rPr lang="en-US" sz="1300" b="1" dirty="0"/>
              <a:t> </a:t>
            </a:r>
            <a:r>
              <a:rPr lang="en-US" sz="1300" b="1" dirty="0" err="1"/>
              <a:t>qanday</a:t>
            </a:r>
            <a:r>
              <a:rPr lang="en-US" sz="1300" b="1" dirty="0"/>
              <a:t> </a:t>
            </a:r>
            <a:r>
              <a:rPr lang="en-US" sz="1300" b="1" dirty="0" err="1"/>
              <a:t>bloklash</a:t>
            </a:r>
            <a:r>
              <a:rPr lang="en-US" sz="1300" b="1" dirty="0"/>
              <a:t> </a:t>
            </a:r>
            <a:r>
              <a:rPr lang="en-US" sz="1300" b="1" dirty="0" err="1"/>
              <a:t>kerak</a:t>
            </a:r>
            <a:br>
              <a:rPr lang="en-US" sz="1300" b="1" dirty="0"/>
            </a:br>
            <a:r>
              <a:rPr lang="ru-RU" sz="1300" dirty="0" err="1">
                <a:latin typeface="Arial" panose="020B0604020202020204" pitchFamily="34" charset="0"/>
              </a:rPr>
              <a:t>Kerakli</a:t>
            </a:r>
            <a:r>
              <a:rPr lang="ru-RU" sz="1300" dirty="0">
                <a:latin typeface="Arial" panose="020B0604020202020204" pitchFamily="34" charset="0"/>
              </a:rPr>
              <a:t> QR </a:t>
            </a:r>
            <a:r>
              <a:rPr lang="ru-RU" sz="1300" dirty="0" err="1">
                <a:latin typeface="Arial" panose="020B0604020202020204" pitchFamily="34" charset="0"/>
              </a:rPr>
              <a:t>yonidagi</a:t>
            </a:r>
            <a:r>
              <a:rPr lang="ru-RU" sz="1300" dirty="0">
                <a:latin typeface="Arial" panose="020B0604020202020204" pitchFamily="34" charset="0"/>
              </a:rPr>
              <a:t> ⋮ </a:t>
            </a:r>
            <a:r>
              <a:rPr lang="ru-RU" sz="1300" dirty="0" err="1">
                <a:latin typeface="Arial" panose="020B0604020202020204" pitchFamily="34" charset="0"/>
              </a:rPr>
              <a:t>tugmasini</a:t>
            </a:r>
            <a:r>
              <a:rPr lang="ru-RU" sz="1300" dirty="0">
                <a:latin typeface="Arial" panose="020B0604020202020204" pitchFamily="34" charset="0"/>
              </a:rPr>
              <a:t> </a:t>
            </a:r>
            <a:r>
              <a:rPr lang="ru-RU" sz="1300" dirty="0" err="1">
                <a:latin typeface="Arial" panose="020B0604020202020204" pitchFamily="34" charset="0"/>
              </a:rPr>
              <a:t>bosing</a:t>
            </a:r>
            <a:r>
              <a:rPr lang="ru-RU" sz="1300" dirty="0">
                <a:latin typeface="Arial" panose="020B0604020202020204" pitchFamily="34" charset="0"/>
              </a:rPr>
              <a:t>.</a:t>
            </a:r>
            <a:br>
              <a:rPr lang="en-US" sz="1300" dirty="0">
                <a:latin typeface="Arial" panose="020B0604020202020204" pitchFamily="34" charset="0"/>
              </a:rPr>
            </a:br>
            <a:r>
              <a:rPr lang="ru-RU" sz="1300" dirty="0">
                <a:latin typeface="Arial" panose="020B0604020202020204" pitchFamily="34" charset="0"/>
              </a:rPr>
              <a:t>«</a:t>
            </a:r>
            <a:r>
              <a:rPr lang="ru-RU" sz="1300" dirty="0" err="1">
                <a:latin typeface="Arial" panose="020B0604020202020204" pitchFamily="34" charset="0"/>
              </a:rPr>
              <a:t>QRni</a:t>
            </a:r>
            <a:r>
              <a:rPr lang="ru-RU" sz="1300" dirty="0">
                <a:latin typeface="Arial" panose="020B0604020202020204" pitchFamily="34" charset="0"/>
              </a:rPr>
              <a:t> </a:t>
            </a:r>
            <a:r>
              <a:rPr lang="ru-RU" sz="1300" dirty="0" err="1">
                <a:latin typeface="Arial" panose="020B0604020202020204" pitchFamily="34" charset="0"/>
              </a:rPr>
              <a:t>bloklash</a:t>
            </a:r>
            <a:r>
              <a:rPr lang="ru-RU" sz="1300" dirty="0">
                <a:latin typeface="Arial" panose="020B0604020202020204" pitchFamily="34" charset="0"/>
              </a:rPr>
              <a:t>» </a:t>
            </a:r>
            <a:r>
              <a:rPr lang="ru-RU" sz="1300" dirty="0" err="1">
                <a:latin typeface="Arial" panose="020B0604020202020204" pitchFamily="34" charset="0"/>
              </a:rPr>
              <a:t>bandini</a:t>
            </a:r>
            <a:r>
              <a:rPr lang="ru-RU" sz="1300" dirty="0">
                <a:latin typeface="Arial" panose="020B0604020202020204" pitchFamily="34" charset="0"/>
              </a:rPr>
              <a:t> </a:t>
            </a:r>
            <a:r>
              <a:rPr lang="ru-RU" sz="1300" dirty="0" err="1">
                <a:latin typeface="Arial" panose="020B0604020202020204" pitchFamily="34" charset="0"/>
              </a:rPr>
              <a:t>tanlang</a:t>
            </a:r>
            <a:r>
              <a:rPr lang="ru-RU" sz="1300" dirty="0">
                <a:latin typeface="Arial" panose="020B0604020202020204" pitchFamily="34" charset="0"/>
              </a:rPr>
              <a:t>.</a:t>
            </a:r>
            <a:br>
              <a:rPr lang="en-US" sz="1300" dirty="0">
                <a:latin typeface="Arial" panose="020B0604020202020204" pitchFamily="34" charset="0"/>
              </a:rPr>
            </a:br>
            <a:r>
              <a:rPr lang="ru-RU" sz="1300" dirty="0" err="1">
                <a:latin typeface="Arial" panose="020B0604020202020204" pitchFamily="34" charset="0"/>
              </a:rPr>
              <a:t>Amalni</a:t>
            </a:r>
            <a:r>
              <a:rPr lang="ru-RU" sz="1300" dirty="0">
                <a:latin typeface="Arial" panose="020B0604020202020204" pitchFamily="34" charset="0"/>
              </a:rPr>
              <a:t> </a:t>
            </a:r>
            <a:r>
              <a:rPr lang="ru-RU" sz="1300" dirty="0" err="1">
                <a:latin typeface="Arial" panose="020B0604020202020204" pitchFamily="34" charset="0"/>
              </a:rPr>
              <a:t>tasdiqlang</a:t>
            </a:r>
            <a:endParaRPr lang="ru-RU" sz="1300" dirty="0">
              <a:latin typeface="Arial" panose="020B0604020202020204" pitchFamily="34" charset="0"/>
            </a:endParaRPr>
          </a:p>
        </p:txBody>
      </p:sp>
      <p:pic>
        <p:nvPicPr>
          <p:cNvPr id="7" name="image18.png">
            <a:extLst>
              <a:ext uri="{FF2B5EF4-FFF2-40B4-BE49-F238E27FC236}">
                <a16:creationId xmlns:a16="http://schemas.microsoft.com/office/drawing/2014/main" id="{68B20009-9440-3522-133B-1F5048B96B08}"/>
              </a:ext>
            </a:extLst>
          </p:cNvPr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7483475" y="3825443"/>
            <a:ext cx="3794124" cy="2282229"/>
          </a:xfrm>
          <a:prstGeom prst="rect">
            <a:avLst/>
          </a:prstGeom>
          <a:ln/>
        </p:spPr>
      </p:pic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id="{D2F4FFBC-B9D8-B75B-7D8B-848D71BCDD8D}"/>
              </a:ext>
            </a:extLst>
          </p:cNvPr>
          <p:cNvSpPr/>
          <p:nvPr/>
        </p:nvSpPr>
        <p:spPr>
          <a:xfrm>
            <a:off x="3557588" y="4425084"/>
            <a:ext cx="3721100" cy="1477640"/>
          </a:xfrm>
          <a:prstGeom prst="rect">
            <a:avLst/>
          </a:prstGeom>
          <a:noFill/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marL="381000" marR="381000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None/>
            </a:pPr>
            <a:br>
              <a:rPr lang="ru-RU" sz="1050" b="1" dirty="0">
                <a:latin typeface="Arial" panose="020B0604020202020204" pitchFamily="34" charset="0"/>
                <a:ea typeface="Arial" panose="020B0604020202020204" pitchFamily="34" charset="0"/>
              </a:rPr>
            </a:br>
            <a:br>
              <a:rPr lang="ru-RU" sz="1050" b="1" dirty="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</a:rPr>
            </a:br>
            <a:br>
              <a:rPr lang="en-US" sz="1050" b="1" dirty="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</a:rPr>
            </a:br>
            <a:br>
              <a:rPr lang="en-US" sz="1050" b="1" dirty="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</a:rPr>
            </a:br>
            <a:r>
              <a:rPr lang="en-US" sz="1050" b="1" dirty="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Muhim </a:t>
            </a:r>
            <a:br>
              <a:rPr lang="en-US" sz="1050" b="1" dirty="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</a:rPr>
            </a:br>
            <a:r>
              <a:rPr lang="en-US" sz="900" b="1" dirty="0" err="1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Bloklangandan</a:t>
            </a:r>
            <a:r>
              <a:rPr lang="en-US" sz="900" b="1" dirty="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en-US" sz="900" b="1" dirty="0" err="1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so'ng</a:t>
            </a:r>
            <a:r>
              <a:rPr lang="en-US" sz="900" b="1" dirty="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en-US" sz="900" b="1" dirty="0" err="1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yangi</a:t>
            </a:r>
            <a:r>
              <a:rPr lang="en-US" sz="900" b="1" dirty="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en-US" sz="900" b="1" dirty="0" err="1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to'lovlarni</a:t>
            </a:r>
            <a:r>
              <a:rPr lang="en-US" sz="900" b="1" dirty="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en-US" sz="900" b="1" dirty="0" err="1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qabul</a:t>
            </a:r>
            <a:r>
              <a:rPr lang="en-US" sz="900" b="1" dirty="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en-US" sz="900" b="1" dirty="0" err="1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qilish</a:t>
            </a:r>
            <a:r>
              <a:rPr lang="en-US" sz="900" b="1" dirty="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en-US" sz="900" b="1" dirty="0" err="1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imkonsiz</a:t>
            </a:r>
            <a:r>
              <a:rPr lang="en-US" sz="900" b="1" dirty="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en-US" sz="900" b="1" dirty="0" err="1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bo'ladi</a:t>
            </a:r>
            <a:r>
              <a:rPr lang="en-US" sz="900" b="1" dirty="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.</a:t>
            </a:r>
            <a:br>
              <a:rPr lang="en-US" sz="900" b="1" dirty="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</a:rPr>
            </a:br>
            <a:r>
              <a:rPr lang="en-US" sz="900" b="1" dirty="0" err="1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Dinamik</a:t>
            </a:r>
            <a:r>
              <a:rPr lang="en-US" sz="900" b="1" dirty="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 QR </a:t>
            </a:r>
            <a:r>
              <a:rPr lang="en-US" sz="900" b="1" dirty="0" err="1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uchun</a:t>
            </a:r>
            <a:r>
              <a:rPr lang="en-US" sz="900" b="1" dirty="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en-US" sz="900" b="1" dirty="0" err="1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qo'shimcha</a:t>
            </a:r>
            <a:r>
              <a:rPr lang="en-US" sz="900" b="1" dirty="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en-US" sz="900" b="1" dirty="0" err="1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ravishda</a:t>
            </a:r>
            <a:r>
              <a:rPr lang="en-US" sz="900" b="1" dirty="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:</a:t>
            </a:r>
            <a:br>
              <a:rPr lang="en-US" sz="900" b="1" dirty="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</a:rPr>
            </a:br>
            <a:r>
              <a:rPr lang="en-US" sz="900" b="1" dirty="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-</a:t>
            </a:r>
            <a:r>
              <a:rPr lang="en-US" sz="900" b="1" dirty="0" err="1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to'lov</a:t>
            </a:r>
            <a:r>
              <a:rPr lang="en-US" sz="900" b="1" dirty="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en-US" sz="900" b="1" dirty="0" err="1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uchun</a:t>
            </a:r>
            <a:r>
              <a:rPr lang="en-US" sz="900" b="1" dirty="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en-US" sz="900" b="1" dirty="0" err="1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yangi</a:t>
            </a:r>
            <a:r>
              <a:rPr lang="en-US" sz="900" b="1" dirty="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en-US" sz="900" b="1" dirty="0" err="1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QRlar</a:t>
            </a:r>
            <a:r>
              <a:rPr lang="en-US" sz="900" b="1" dirty="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en-US" sz="900" b="1" dirty="0" err="1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boshqa</a:t>
            </a:r>
            <a:r>
              <a:rPr lang="en-US" sz="900" b="1" dirty="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en-US" sz="900" b="1" dirty="0" err="1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yaratilmaydi</a:t>
            </a:r>
            <a:r>
              <a:rPr lang="en-US" sz="900" b="1" dirty="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;</a:t>
            </a:r>
            <a:br>
              <a:rPr lang="en-US" sz="900" b="1" dirty="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</a:rPr>
            </a:br>
            <a:r>
              <a:rPr lang="en-US" sz="900" b="1" dirty="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-</a:t>
            </a:r>
            <a:r>
              <a:rPr lang="en-US" sz="900" b="1" dirty="0" err="1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to'lanmagan</a:t>
            </a:r>
            <a:r>
              <a:rPr lang="en-US" sz="900" b="1" dirty="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en-US" sz="900" b="1" dirty="0" err="1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QRlar</a:t>
            </a:r>
            <a:r>
              <a:rPr lang="en-US" sz="900" b="1" dirty="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en-US" sz="900" b="1" dirty="0" err="1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avtomatik</a:t>
            </a:r>
            <a:r>
              <a:rPr lang="en-US" sz="900" b="1" dirty="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en-US" sz="900" b="1" dirty="0" err="1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ravishda</a:t>
            </a:r>
            <a:r>
              <a:rPr lang="en-US" sz="900" b="1" dirty="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en-US" sz="900" b="1" dirty="0" err="1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o'chiriladi</a:t>
            </a:r>
            <a:r>
              <a:rPr lang="en-US" sz="900" b="1" dirty="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;</a:t>
            </a:r>
            <a:br>
              <a:rPr lang="en-US" sz="900" b="1" dirty="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</a:rPr>
            </a:br>
            <a:r>
              <a:rPr lang="en-US" sz="900" b="1" dirty="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-API-</a:t>
            </a:r>
            <a:r>
              <a:rPr lang="en-US" sz="900" b="1" dirty="0" err="1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kalitlar</a:t>
            </a:r>
            <a:r>
              <a:rPr lang="en-US" sz="900" b="1" dirty="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en-US" sz="900" b="1" dirty="0" err="1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saqlanadi</a:t>
            </a:r>
            <a:r>
              <a:rPr lang="en-US" sz="900" b="1" dirty="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.</a:t>
            </a:r>
          </a:p>
          <a:p>
            <a:pPr marL="381000" marR="381000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ru-RU" sz="900" dirty="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.</a:t>
            </a:r>
          </a:p>
          <a:p>
            <a:pPr algn="ctr"/>
            <a:endParaRPr lang="ru-RU" sz="1000" dirty="0"/>
          </a:p>
        </p:txBody>
      </p:sp>
    </p:spTree>
    <p:extLst>
      <p:ext uri="{BB962C8B-B14F-4D97-AF65-F5344CB8AC3E}">
        <p14:creationId xmlns:p14="http://schemas.microsoft.com/office/powerpoint/2010/main" val="141069501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Стандартная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270</TotalTime>
  <Words>1544</Words>
  <Application>Microsoft Office PowerPoint</Application>
  <PresentationFormat>Широкоэкранный</PresentationFormat>
  <Paragraphs>138</Paragraphs>
  <Slides>20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5" baseType="lpstr">
      <vt:lpstr>Aptos</vt:lpstr>
      <vt:lpstr>Aptos Display</vt:lpstr>
      <vt:lpstr>Arial</vt:lpstr>
      <vt:lpstr>Calibri</vt:lpstr>
      <vt:lpstr>Тема Office</vt:lpstr>
      <vt:lpstr>Презентация PowerPoint</vt:lpstr>
      <vt:lpstr>UzQR nima</vt:lpstr>
      <vt:lpstr>Shaxsiy kabinetga kirish</vt:lpstr>
      <vt:lpstr>QR yaratish </vt:lpstr>
      <vt:lpstr>QRni qanday yaratish kerak </vt:lpstr>
      <vt:lpstr>Презентация PowerPoint</vt:lpstr>
      <vt:lpstr>Bank hisob raqamini tanlash  </vt:lpstr>
      <vt:lpstr>QR boshqaruvi </vt:lpstr>
      <vt:lpstr>QR nomini o'zgartirish va bloklash   </vt:lpstr>
      <vt:lpstr>Telegram-botni ulash 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Ismoilkhuja KH. Khikmatullaev</dc:creator>
  <cp:lastModifiedBy>Doniyor A. Rakhimov</cp:lastModifiedBy>
  <cp:revision>1</cp:revision>
  <dcterms:created xsi:type="dcterms:W3CDTF">2026-07-10T11:30:57Z</dcterms:created>
  <dcterms:modified xsi:type="dcterms:W3CDTF">2026-07-13T09:34:37Z</dcterms:modified>
</cp:coreProperties>
</file>