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5A8F6B-5478-4036-8111-F839D0D8CDBB}" v="29" dt="2026-06-25T07:06:25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614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iyor A. Rakhimov" userId="3c50320e-a365-466d-bd47-32f72d65dab2" providerId="ADAL" clId="{5B41A85E-20AA-448D-BC3B-2EB83C631850}"/>
    <pc:docChg chg="undo redo custSel addSld modSld">
      <pc:chgData name="Doniyor A. Rakhimov" userId="3c50320e-a365-466d-bd47-32f72d65dab2" providerId="ADAL" clId="{5B41A85E-20AA-448D-BC3B-2EB83C631850}" dt="2026-06-25T07:15:35.966" v="1655" actId="1076"/>
      <pc:docMkLst>
        <pc:docMk/>
      </pc:docMkLst>
      <pc:sldChg chg="modSp mod">
        <pc:chgData name="Doniyor A. Rakhimov" userId="3c50320e-a365-466d-bd47-32f72d65dab2" providerId="ADAL" clId="{5B41A85E-20AA-448D-BC3B-2EB83C631850}" dt="2026-06-25T06:16:08.817" v="497" actId="120"/>
        <pc:sldMkLst>
          <pc:docMk/>
          <pc:sldMk cId="4088295209" sldId="256"/>
        </pc:sldMkLst>
        <pc:spChg chg="mod">
          <ac:chgData name="Doniyor A. Rakhimov" userId="3c50320e-a365-466d-bd47-32f72d65dab2" providerId="ADAL" clId="{5B41A85E-20AA-448D-BC3B-2EB83C631850}" dt="2026-06-25T06:10:06.028" v="438" actId="1076"/>
          <ac:spMkLst>
            <pc:docMk/>
            <pc:sldMk cId="4088295209" sldId="256"/>
            <ac:spMk id="2" creationId="{00000000-0000-0000-0000-000000000000}"/>
          </ac:spMkLst>
        </pc:spChg>
        <pc:spChg chg="mod">
          <ac:chgData name="Doniyor A. Rakhimov" userId="3c50320e-a365-466d-bd47-32f72d65dab2" providerId="ADAL" clId="{5B41A85E-20AA-448D-BC3B-2EB83C631850}" dt="2026-06-25T06:16:08.817" v="497" actId="120"/>
          <ac:spMkLst>
            <pc:docMk/>
            <pc:sldMk cId="4088295209" sldId="256"/>
            <ac:spMk id="3" creationId="{00000000-0000-0000-0000-000000000000}"/>
          </ac:spMkLst>
        </pc:spChg>
        <pc:picChg chg="mod">
          <ac:chgData name="Doniyor A. Rakhimov" userId="3c50320e-a365-466d-bd47-32f72d65dab2" providerId="ADAL" clId="{5B41A85E-20AA-448D-BC3B-2EB83C631850}" dt="2026-06-25T06:08:48.929" v="428" actId="1076"/>
          <ac:picMkLst>
            <pc:docMk/>
            <pc:sldMk cId="4088295209" sldId="256"/>
            <ac:picMk id="8" creationId="{00000000-0000-0000-0000-000000000000}"/>
          </ac:picMkLst>
        </pc:picChg>
      </pc:sldChg>
      <pc:sldChg chg="modSp mod">
        <pc:chgData name="Doniyor A. Rakhimov" userId="3c50320e-a365-466d-bd47-32f72d65dab2" providerId="ADAL" clId="{5B41A85E-20AA-448D-BC3B-2EB83C631850}" dt="2026-06-25T06:16:21.659" v="498" actId="120"/>
        <pc:sldMkLst>
          <pc:docMk/>
          <pc:sldMk cId="1085744793" sldId="257"/>
        </pc:sldMkLst>
        <pc:spChg chg="mod">
          <ac:chgData name="Doniyor A. Rakhimov" userId="3c50320e-a365-466d-bd47-32f72d65dab2" providerId="ADAL" clId="{5B41A85E-20AA-448D-BC3B-2EB83C631850}" dt="2026-06-25T06:10:35.375" v="440" actId="1076"/>
          <ac:spMkLst>
            <pc:docMk/>
            <pc:sldMk cId="1085744793" sldId="257"/>
            <ac:spMk id="2" creationId="{00000000-0000-0000-0000-000000000000}"/>
          </ac:spMkLst>
        </pc:spChg>
        <pc:spChg chg="mod">
          <ac:chgData name="Doniyor A. Rakhimov" userId="3c50320e-a365-466d-bd47-32f72d65dab2" providerId="ADAL" clId="{5B41A85E-20AA-448D-BC3B-2EB83C631850}" dt="2026-06-25T06:16:21.659" v="498" actId="120"/>
          <ac:spMkLst>
            <pc:docMk/>
            <pc:sldMk cId="1085744793" sldId="257"/>
            <ac:spMk id="3" creationId="{00000000-0000-0000-0000-000000000000}"/>
          </ac:spMkLst>
        </pc:spChg>
        <pc:picChg chg="mod">
          <ac:chgData name="Doniyor A. Rakhimov" userId="3c50320e-a365-466d-bd47-32f72d65dab2" providerId="ADAL" clId="{5B41A85E-20AA-448D-BC3B-2EB83C631850}" dt="2026-06-25T06:08:53.040" v="429" actId="1076"/>
          <ac:picMkLst>
            <pc:docMk/>
            <pc:sldMk cId="1085744793" sldId="257"/>
            <ac:picMk id="2051" creationId="{00000000-0000-0000-0000-000000000000}"/>
          </ac:picMkLst>
        </pc:picChg>
      </pc:sldChg>
      <pc:sldChg chg="modSp mod">
        <pc:chgData name="Doniyor A. Rakhimov" userId="3c50320e-a365-466d-bd47-32f72d65dab2" providerId="ADAL" clId="{5B41A85E-20AA-448D-BC3B-2EB83C631850}" dt="2026-06-25T06:16:25.919" v="499" actId="120"/>
        <pc:sldMkLst>
          <pc:docMk/>
          <pc:sldMk cId="1451360088" sldId="258"/>
        </pc:sldMkLst>
        <pc:spChg chg="mod">
          <ac:chgData name="Doniyor A. Rakhimov" userId="3c50320e-a365-466d-bd47-32f72d65dab2" providerId="ADAL" clId="{5B41A85E-20AA-448D-BC3B-2EB83C631850}" dt="2026-06-25T06:10:47.750" v="441" actId="1076"/>
          <ac:spMkLst>
            <pc:docMk/>
            <pc:sldMk cId="1451360088" sldId="258"/>
            <ac:spMk id="2" creationId="{00000000-0000-0000-0000-000000000000}"/>
          </ac:spMkLst>
        </pc:spChg>
        <pc:spChg chg="mod">
          <ac:chgData name="Doniyor A. Rakhimov" userId="3c50320e-a365-466d-bd47-32f72d65dab2" providerId="ADAL" clId="{5B41A85E-20AA-448D-BC3B-2EB83C631850}" dt="2026-06-25T06:16:25.919" v="499" actId="120"/>
          <ac:spMkLst>
            <pc:docMk/>
            <pc:sldMk cId="1451360088" sldId="258"/>
            <ac:spMk id="3" creationId="{00000000-0000-0000-0000-000000000000}"/>
          </ac:spMkLst>
        </pc:spChg>
        <pc:picChg chg="mod">
          <ac:chgData name="Doniyor A. Rakhimov" userId="3c50320e-a365-466d-bd47-32f72d65dab2" providerId="ADAL" clId="{5B41A85E-20AA-448D-BC3B-2EB83C631850}" dt="2026-06-25T06:08:57.701" v="430" actId="1076"/>
          <ac:picMkLst>
            <pc:docMk/>
            <pc:sldMk cId="1451360088" sldId="258"/>
            <ac:picMk id="4" creationId="{00000000-0000-0000-0000-000000000000}"/>
          </ac:picMkLst>
        </pc:picChg>
      </pc:sldChg>
      <pc:sldChg chg="modSp mod">
        <pc:chgData name="Doniyor A. Rakhimov" userId="3c50320e-a365-466d-bd47-32f72d65dab2" providerId="ADAL" clId="{5B41A85E-20AA-448D-BC3B-2EB83C631850}" dt="2026-06-25T06:17:02.113" v="500" actId="120"/>
        <pc:sldMkLst>
          <pc:docMk/>
          <pc:sldMk cId="2650788167" sldId="259"/>
        </pc:sldMkLst>
        <pc:spChg chg="mod">
          <ac:chgData name="Doniyor A. Rakhimov" userId="3c50320e-a365-466d-bd47-32f72d65dab2" providerId="ADAL" clId="{5B41A85E-20AA-448D-BC3B-2EB83C631850}" dt="2026-06-25T06:10:53.266" v="442" actId="1076"/>
          <ac:spMkLst>
            <pc:docMk/>
            <pc:sldMk cId="2650788167" sldId="259"/>
            <ac:spMk id="2" creationId="{00000000-0000-0000-0000-000000000000}"/>
          </ac:spMkLst>
        </pc:spChg>
        <pc:spChg chg="mod">
          <ac:chgData name="Doniyor A. Rakhimov" userId="3c50320e-a365-466d-bd47-32f72d65dab2" providerId="ADAL" clId="{5B41A85E-20AA-448D-BC3B-2EB83C631850}" dt="2026-06-25T06:17:02.113" v="500" actId="120"/>
          <ac:spMkLst>
            <pc:docMk/>
            <pc:sldMk cId="2650788167" sldId="259"/>
            <ac:spMk id="3" creationId="{00000000-0000-0000-0000-000000000000}"/>
          </ac:spMkLst>
        </pc:spChg>
        <pc:picChg chg="mod">
          <ac:chgData name="Doniyor A. Rakhimov" userId="3c50320e-a365-466d-bd47-32f72d65dab2" providerId="ADAL" clId="{5B41A85E-20AA-448D-BC3B-2EB83C631850}" dt="2026-06-25T06:09:08.140" v="431" actId="1076"/>
          <ac:picMkLst>
            <pc:docMk/>
            <pc:sldMk cId="2650788167" sldId="259"/>
            <ac:picMk id="6" creationId="{00000000-0000-0000-0000-000000000000}"/>
          </ac:picMkLst>
        </pc:picChg>
      </pc:sldChg>
      <pc:sldChg chg="addSp delSp modSp mod">
        <pc:chgData name="Doniyor A. Rakhimov" userId="3c50320e-a365-466d-bd47-32f72d65dab2" providerId="ADAL" clId="{5B41A85E-20AA-448D-BC3B-2EB83C631850}" dt="2026-06-25T07:09:11.252" v="1594" actId="207"/>
        <pc:sldMkLst>
          <pc:docMk/>
          <pc:sldMk cId="2727630912" sldId="260"/>
        </pc:sldMkLst>
        <pc:spChg chg="mod">
          <ac:chgData name="Doniyor A. Rakhimov" userId="3c50320e-a365-466d-bd47-32f72d65dab2" providerId="ADAL" clId="{5B41A85E-20AA-448D-BC3B-2EB83C631850}" dt="2026-06-25T06:09:54.123" v="436" actId="1076"/>
          <ac:spMkLst>
            <pc:docMk/>
            <pc:sldMk cId="2727630912" sldId="260"/>
            <ac:spMk id="2" creationId="{00000000-0000-0000-0000-000000000000}"/>
          </ac:spMkLst>
        </pc:spChg>
        <pc:spChg chg="mod">
          <ac:chgData name="Doniyor A. Rakhimov" userId="3c50320e-a365-466d-bd47-32f72d65dab2" providerId="ADAL" clId="{5B41A85E-20AA-448D-BC3B-2EB83C631850}" dt="2026-06-25T07:09:11.252" v="1594" actId="207"/>
          <ac:spMkLst>
            <pc:docMk/>
            <pc:sldMk cId="2727630912" sldId="260"/>
            <ac:spMk id="3" creationId="{00000000-0000-0000-0000-000000000000}"/>
          </ac:spMkLst>
        </pc:spChg>
        <pc:spChg chg="add mod">
          <ac:chgData name="Doniyor A. Rakhimov" userId="3c50320e-a365-466d-bd47-32f72d65dab2" providerId="ADAL" clId="{5B41A85E-20AA-448D-BC3B-2EB83C631850}" dt="2026-06-25T06:44:28.357" v="1073" actId="208"/>
          <ac:spMkLst>
            <pc:docMk/>
            <pc:sldMk cId="2727630912" sldId="260"/>
            <ac:spMk id="4" creationId="{E45DDD98-00ED-E021-6BE2-362FE1459DE0}"/>
          </ac:spMkLst>
        </pc:spChg>
        <pc:spChg chg="add del mod">
          <ac:chgData name="Doniyor A. Rakhimov" userId="3c50320e-a365-466d-bd47-32f72d65dab2" providerId="ADAL" clId="{5B41A85E-20AA-448D-BC3B-2EB83C631850}" dt="2026-06-25T06:43:59.316" v="1068" actId="478"/>
          <ac:spMkLst>
            <pc:docMk/>
            <pc:sldMk cId="2727630912" sldId="260"/>
            <ac:spMk id="5" creationId="{6F123300-59C2-F7A4-FBC4-CD1B188E3409}"/>
          </ac:spMkLst>
        </pc:spChg>
        <pc:spChg chg="add del mod">
          <ac:chgData name="Doniyor A. Rakhimov" userId="3c50320e-a365-466d-bd47-32f72d65dab2" providerId="ADAL" clId="{5B41A85E-20AA-448D-BC3B-2EB83C631850}" dt="2026-06-25T06:42:13.551" v="1052" actId="478"/>
          <ac:spMkLst>
            <pc:docMk/>
            <pc:sldMk cId="2727630912" sldId="260"/>
            <ac:spMk id="7" creationId="{50BDEC92-FE9E-DCFF-ACBE-6FEFCFB4B1E5}"/>
          </ac:spMkLst>
        </pc:spChg>
        <pc:spChg chg="add del mod">
          <ac:chgData name="Doniyor A. Rakhimov" userId="3c50320e-a365-466d-bd47-32f72d65dab2" providerId="ADAL" clId="{5B41A85E-20AA-448D-BC3B-2EB83C631850}" dt="2026-06-25T06:42:12.877" v="1051" actId="478"/>
          <ac:spMkLst>
            <pc:docMk/>
            <pc:sldMk cId="2727630912" sldId="260"/>
            <ac:spMk id="8" creationId="{9CF1579B-5911-AD39-8ED2-892445F92B6E}"/>
          </ac:spMkLst>
        </pc:spChg>
        <pc:spChg chg="add mod">
          <ac:chgData name="Doniyor A. Rakhimov" userId="3c50320e-a365-466d-bd47-32f72d65dab2" providerId="ADAL" clId="{5B41A85E-20AA-448D-BC3B-2EB83C631850}" dt="2026-06-25T06:44:18.537" v="1072" actId="208"/>
          <ac:spMkLst>
            <pc:docMk/>
            <pc:sldMk cId="2727630912" sldId="260"/>
            <ac:spMk id="9" creationId="{D208EB02-796D-A755-B1A0-74938224FBC7}"/>
          </ac:spMkLst>
        </pc:spChg>
        <pc:spChg chg="add del mod">
          <ac:chgData name="Doniyor A. Rakhimov" userId="3c50320e-a365-466d-bd47-32f72d65dab2" providerId="ADAL" clId="{5B41A85E-20AA-448D-BC3B-2EB83C631850}" dt="2026-06-25T06:46:21.747" v="1100" actId="21"/>
          <ac:spMkLst>
            <pc:docMk/>
            <pc:sldMk cId="2727630912" sldId="260"/>
            <ac:spMk id="10" creationId="{09A87859-14D0-57EC-A0BE-54B0D7715857}"/>
          </ac:spMkLst>
        </pc:spChg>
        <pc:picChg chg="add del mod">
          <ac:chgData name="Doniyor A. Rakhimov" userId="3c50320e-a365-466d-bd47-32f72d65dab2" providerId="ADAL" clId="{5B41A85E-20AA-448D-BC3B-2EB83C631850}" dt="2026-06-25T06:42:11.621" v="1050" actId="478"/>
          <ac:picMkLst>
            <pc:docMk/>
            <pc:sldMk cId="2727630912" sldId="260"/>
            <ac:picMk id="6" creationId="{5A87228E-E0D8-249E-F0C4-35C8132FC72D}"/>
          </ac:picMkLst>
        </pc:picChg>
        <pc:picChg chg="mod">
          <ac:chgData name="Doniyor A. Rakhimov" userId="3c50320e-a365-466d-bd47-32f72d65dab2" providerId="ADAL" clId="{5B41A85E-20AA-448D-BC3B-2EB83C631850}" dt="2026-06-25T06:43:29.663" v="1062" actId="1076"/>
          <ac:picMkLst>
            <pc:docMk/>
            <pc:sldMk cId="2727630912" sldId="260"/>
            <ac:picMk id="1026" creationId="{00000000-0000-0000-0000-000000000000}"/>
          </ac:picMkLst>
        </pc:picChg>
      </pc:sldChg>
      <pc:sldChg chg="addSp delSp modSp mod">
        <pc:chgData name="Doniyor A. Rakhimov" userId="3c50320e-a365-466d-bd47-32f72d65dab2" providerId="ADAL" clId="{5B41A85E-20AA-448D-BC3B-2EB83C631850}" dt="2026-06-25T07:12:57.773" v="1651" actId="1076"/>
        <pc:sldMkLst>
          <pc:docMk/>
          <pc:sldMk cId="3869284629" sldId="261"/>
        </pc:sldMkLst>
        <pc:spChg chg="mod">
          <ac:chgData name="Doniyor A. Rakhimov" userId="3c50320e-a365-466d-bd47-32f72d65dab2" providerId="ADAL" clId="{5B41A85E-20AA-448D-BC3B-2EB83C631850}" dt="2026-06-25T07:10:39.346" v="1645" actId="1076"/>
          <ac:spMkLst>
            <pc:docMk/>
            <pc:sldMk cId="3869284629" sldId="261"/>
            <ac:spMk id="2" creationId="{00000000-0000-0000-0000-000000000000}"/>
          </ac:spMkLst>
        </pc:spChg>
        <pc:spChg chg="del mod">
          <ac:chgData name="Doniyor A. Rakhimov" userId="3c50320e-a365-466d-bd47-32f72d65dab2" providerId="ADAL" clId="{5B41A85E-20AA-448D-BC3B-2EB83C631850}" dt="2026-06-25T07:09:52.675" v="1611" actId="478"/>
          <ac:spMkLst>
            <pc:docMk/>
            <pc:sldMk cId="3869284629" sldId="261"/>
            <ac:spMk id="3" creationId="{00000000-0000-0000-0000-000000000000}"/>
          </ac:spMkLst>
        </pc:spChg>
        <pc:picChg chg="del">
          <ac:chgData name="Doniyor A. Rakhimov" userId="3c50320e-a365-466d-bd47-32f72d65dab2" providerId="ADAL" clId="{5B41A85E-20AA-448D-BC3B-2EB83C631850}" dt="2026-06-25T07:10:40.939" v="1646" actId="478"/>
          <ac:picMkLst>
            <pc:docMk/>
            <pc:sldMk cId="3869284629" sldId="261"/>
            <ac:picMk id="4" creationId="{00000000-0000-0000-0000-000000000000}"/>
          </ac:picMkLst>
        </pc:picChg>
        <pc:picChg chg="add mod">
          <ac:chgData name="Doniyor A. Rakhimov" userId="3c50320e-a365-466d-bd47-32f72d65dab2" providerId="ADAL" clId="{5B41A85E-20AA-448D-BC3B-2EB83C631850}" dt="2026-06-25T07:12:57.773" v="1651" actId="1076"/>
          <ac:picMkLst>
            <pc:docMk/>
            <pc:sldMk cId="3869284629" sldId="261"/>
            <ac:picMk id="6" creationId="{76448A31-B432-CC19-EAF5-E6D34D801FB1}"/>
          </ac:picMkLst>
        </pc:picChg>
      </pc:sldChg>
      <pc:sldChg chg="addSp delSp modSp add mod">
        <pc:chgData name="Doniyor A. Rakhimov" userId="3c50320e-a365-466d-bd47-32f72d65dab2" providerId="ADAL" clId="{5B41A85E-20AA-448D-BC3B-2EB83C631850}" dt="2026-06-25T07:09:03.699" v="1591" actId="403"/>
        <pc:sldMkLst>
          <pc:docMk/>
          <pc:sldMk cId="960303299" sldId="262"/>
        </pc:sldMkLst>
        <pc:spChg chg="del">
          <ac:chgData name="Doniyor A. Rakhimov" userId="3c50320e-a365-466d-bd47-32f72d65dab2" providerId="ADAL" clId="{5B41A85E-20AA-448D-BC3B-2EB83C631850}" dt="2026-06-25T06:45:00.238" v="1075" actId="478"/>
          <ac:spMkLst>
            <pc:docMk/>
            <pc:sldMk cId="960303299" sldId="262"/>
            <ac:spMk id="2" creationId="{39B5C610-6B4E-ECA0-A44F-D8111E878C38}"/>
          </ac:spMkLst>
        </pc:spChg>
        <pc:spChg chg="mod">
          <ac:chgData name="Doniyor A. Rakhimov" userId="3c50320e-a365-466d-bd47-32f72d65dab2" providerId="ADAL" clId="{5B41A85E-20AA-448D-BC3B-2EB83C631850}" dt="2026-06-25T07:09:03.699" v="1591" actId="403"/>
          <ac:spMkLst>
            <pc:docMk/>
            <pc:sldMk cId="960303299" sldId="262"/>
            <ac:spMk id="3" creationId="{30578282-1049-C818-2537-8559D8156EC1}"/>
          </ac:spMkLst>
        </pc:spChg>
        <pc:spChg chg="del">
          <ac:chgData name="Doniyor A. Rakhimov" userId="3c50320e-a365-466d-bd47-32f72d65dab2" providerId="ADAL" clId="{5B41A85E-20AA-448D-BC3B-2EB83C631850}" dt="2026-06-25T06:41:17.050" v="1035" actId="478"/>
          <ac:spMkLst>
            <pc:docMk/>
            <pc:sldMk cId="960303299" sldId="262"/>
            <ac:spMk id="4" creationId="{454CC050-7E6D-6D00-14A4-18641AF68241}"/>
          </ac:spMkLst>
        </pc:spChg>
        <pc:spChg chg="del">
          <ac:chgData name="Doniyor A. Rakhimov" userId="3c50320e-a365-466d-bd47-32f72d65dab2" providerId="ADAL" clId="{5B41A85E-20AA-448D-BC3B-2EB83C631850}" dt="2026-06-25T06:41:19.626" v="1036" actId="478"/>
          <ac:spMkLst>
            <pc:docMk/>
            <pc:sldMk cId="960303299" sldId="262"/>
            <ac:spMk id="5" creationId="{61F53E04-F777-2069-6682-540F332434AD}"/>
          </ac:spMkLst>
        </pc:spChg>
        <pc:spChg chg="mod">
          <ac:chgData name="Doniyor A. Rakhimov" userId="3c50320e-a365-466d-bd47-32f72d65dab2" providerId="ADAL" clId="{5B41A85E-20AA-448D-BC3B-2EB83C631850}" dt="2026-06-25T06:46:06.661" v="1096" actId="14100"/>
          <ac:spMkLst>
            <pc:docMk/>
            <pc:sldMk cId="960303299" sldId="262"/>
            <ac:spMk id="7" creationId="{87A6EFF3-CCEF-201B-7E4E-9488C3E8B897}"/>
          </ac:spMkLst>
        </pc:spChg>
        <pc:spChg chg="del">
          <ac:chgData name="Doniyor A. Rakhimov" userId="3c50320e-a365-466d-bd47-32f72d65dab2" providerId="ADAL" clId="{5B41A85E-20AA-448D-BC3B-2EB83C631850}" dt="2026-06-25T06:46:09.618" v="1097" actId="478"/>
          <ac:spMkLst>
            <pc:docMk/>
            <pc:sldMk cId="960303299" sldId="262"/>
            <ac:spMk id="8" creationId="{7453C3AC-0E28-152A-FF47-C7857F7F15C3}"/>
          </ac:spMkLst>
        </pc:spChg>
        <pc:spChg chg="add del mod">
          <ac:chgData name="Doniyor A. Rakhimov" userId="3c50320e-a365-466d-bd47-32f72d65dab2" providerId="ADAL" clId="{5B41A85E-20AA-448D-BC3B-2EB83C631850}" dt="2026-06-25T06:45:01.890" v="1076" actId="478"/>
          <ac:spMkLst>
            <pc:docMk/>
            <pc:sldMk cId="960303299" sldId="262"/>
            <ac:spMk id="10" creationId="{7EB6D8D4-93DF-EF4B-645C-3B2841A39D5D}"/>
          </ac:spMkLst>
        </pc:spChg>
        <pc:spChg chg="add mod">
          <ac:chgData name="Doniyor A. Rakhimov" userId="3c50320e-a365-466d-bd47-32f72d65dab2" providerId="ADAL" clId="{5B41A85E-20AA-448D-BC3B-2EB83C631850}" dt="2026-06-25T06:47:07.282" v="1109" actId="1076"/>
          <ac:spMkLst>
            <pc:docMk/>
            <pc:sldMk cId="960303299" sldId="262"/>
            <ac:spMk id="11" creationId="{09A87859-14D0-57EC-A0BE-54B0D7715857}"/>
          </ac:spMkLst>
        </pc:spChg>
        <pc:spChg chg="add del mod">
          <ac:chgData name="Doniyor A. Rakhimov" userId="3c50320e-a365-466d-bd47-32f72d65dab2" providerId="ADAL" clId="{5B41A85E-20AA-448D-BC3B-2EB83C631850}" dt="2026-06-25T06:52:00.603" v="1182" actId="21"/>
          <ac:spMkLst>
            <pc:docMk/>
            <pc:sldMk cId="960303299" sldId="262"/>
            <ac:spMk id="12" creationId="{23A7780D-7B6F-3032-5D03-312B37BDB84E}"/>
          </ac:spMkLst>
        </pc:spChg>
        <pc:picChg chg="mod">
          <ac:chgData name="Doniyor A. Rakhimov" userId="3c50320e-a365-466d-bd47-32f72d65dab2" providerId="ADAL" clId="{5B41A85E-20AA-448D-BC3B-2EB83C631850}" dt="2026-06-25T06:45:45.656" v="1089" actId="1076"/>
          <ac:picMkLst>
            <pc:docMk/>
            <pc:sldMk cId="960303299" sldId="262"/>
            <ac:picMk id="6" creationId="{C211F778-0380-A568-F9C3-B648884B1DDA}"/>
          </ac:picMkLst>
        </pc:picChg>
        <pc:picChg chg="del">
          <ac:chgData name="Doniyor A. Rakhimov" userId="3c50320e-a365-466d-bd47-32f72d65dab2" providerId="ADAL" clId="{5B41A85E-20AA-448D-BC3B-2EB83C631850}" dt="2026-06-25T06:41:13.509" v="1034" actId="478"/>
          <ac:picMkLst>
            <pc:docMk/>
            <pc:sldMk cId="960303299" sldId="262"/>
            <ac:picMk id="1026" creationId="{5733E71B-43CA-EFBF-66C7-8E1A89DBBD3A}"/>
          </ac:picMkLst>
        </pc:picChg>
      </pc:sldChg>
      <pc:sldChg chg="addSp delSp modSp add mod">
        <pc:chgData name="Doniyor A. Rakhimov" userId="3c50320e-a365-466d-bd47-32f72d65dab2" providerId="ADAL" clId="{5B41A85E-20AA-448D-BC3B-2EB83C631850}" dt="2026-06-25T07:15:35.966" v="1655" actId="1076"/>
        <pc:sldMkLst>
          <pc:docMk/>
          <pc:sldMk cId="3241109070" sldId="263"/>
        </pc:sldMkLst>
        <pc:spChg chg="del">
          <ac:chgData name="Doniyor A. Rakhimov" userId="3c50320e-a365-466d-bd47-32f72d65dab2" providerId="ADAL" clId="{5B41A85E-20AA-448D-BC3B-2EB83C631850}" dt="2026-06-25T06:48:15.163" v="1122" actId="478"/>
          <ac:spMkLst>
            <pc:docMk/>
            <pc:sldMk cId="3241109070" sldId="263"/>
            <ac:spMk id="2" creationId="{7DBFC7B9-FB21-88E6-5AB8-4E407D6A0A44}"/>
          </ac:spMkLst>
        </pc:spChg>
        <pc:spChg chg="mod">
          <ac:chgData name="Doniyor A. Rakhimov" userId="3c50320e-a365-466d-bd47-32f72d65dab2" providerId="ADAL" clId="{5B41A85E-20AA-448D-BC3B-2EB83C631850}" dt="2026-06-25T07:09:19.232" v="1597" actId="113"/>
          <ac:spMkLst>
            <pc:docMk/>
            <pc:sldMk cId="3241109070" sldId="263"/>
            <ac:spMk id="3" creationId="{EFF4469E-6D62-49FF-92B4-36AA06A975A2}"/>
          </ac:spMkLst>
        </pc:spChg>
        <pc:spChg chg="del">
          <ac:chgData name="Doniyor A. Rakhimov" userId="3c50320e-a365-466d-bd47-32f72d65dab2" providerId="ADAL" clId="{5B41A85E-20AA-448D-BC3B-2EB83C631850}" dt="2026-06-25T06:48:12.132" v="1120" actId="478"/>
          <ac:spMkLst>
            <pc:docMk/>
            <pc:sldMk cId="3241109070" sldId="263"/>
            <ac:spMk id="4" creationId="{E23C7839-3E58-1AEE-4535-1F6E02643CA2}"/>
          </ac:spMkLst>
        </pc:spChg>
        <pc:spChg chg="del">
          <ac:chgData name="Doniyor A. Rakhimov" userId="3c50320e-a365-466d-bd47-32f72d65dab2" providerId="ADAL" clId="{5B41A85E-20AA-448D-BC3B-2EB83C631850}" dt="2026-06-25T06:48:12.648" v="1121" actId="478"/>
          <ac:spMkLst>
            <pc:docMk/>
            <pc:sldMk cId="3241109070" sldId="263"/>
            <ac:spMk id="5" creationId="{B0BEC77F-75F2-E24D-A4EA-704E43F09CE1}"/>
          </ac:spMkLst>
        </pc:spChg>
        <pc:spChg chg="del">
          <ac:chgData name="Doniyor A. Rakhimov" userId="3c50320e-a365-466d-bd47-32f72d65dab2" providerId="ADAL" clId="{5B41A85E-20AA-448D-BC3B-2EB83C631850}" dt="2026-06-25T06:48:10.547" v="1118" actId="478"/>
          <ac:spMkLst>
            <pc:docMk/>
            <pc:sldMk cId="3241109070" sldId="263"/>
            <ac:spMk id="7" creationId="{B0A65507-1199-AF09-4D33-EA15D550EF85}"/>
          </ac:spMkLst>
        </pc:spChg>
        <pc:spChg chg="del">
          <ac:chgData name="Doniyor A. Rakhimov" userId="3c50320e-a365-466d-bd47-32f72d65dab2" providerId="ADAL" clId="{5B41A85E-20AA-448D-BC3B-2EB83C631850}" dt="2026-06-25T06:48:09.049" v="1116" actId="478"/>
          <ac:spMkLst>
            <pc:docMk/>
            <pc:sldMk cId="3241109070" sldId="263"/>
            <ac:spMk id="8" creationId="{3CDE135E-B5F3-BC9D-B2D5-3BDA2C4C483C}"/>
          </ac:spMkLst>
        </pc:spChg>
        <pc:spChg chg="add del mod">
          <ac:chgData name="Doniyor A. Rakhimov" userId="3c50320e-a365-466d-bd47-32f72d65dab2" providerId="ADAL" clId="{5B41A85E-20AA-448D-BC3B-2EB83C631850}" dt="2026-06-25T06:48:21.515" v="1125" actId="478"/>
          <ac:spMkLst>
            <pc:docMk/>
            <pc:sldMk cId="3241109070" sldId="263"/>
            <ac:spMk id="10" creationId="{472278EC-A6D7-6FA1-672D-D3107AAB88CA}"/>
          </ac:spMkLst>
        </pc:spChg>
        <pc:spChg chg="add mod">
          <ac:chgData name="Doniyor A. Rakhimov" userId="3c50320e-a365-466d-bd47-32f72d65dab2" providerId="ADAL" clId="{5B41A85E-20AA-448D-BC3B-2EB83C631850}" dt="2026-06-25T06:50:32.089" v="1147"/>
          <ac:spMkLst>
            <pc:docMk/>
            <pc:sldMk cId="3241109070" sldId="263"/>
            <ac:spMk id="13" creationId="{225824EB-3DD3-1CFA-BB89-C1DEB1E039A4}"/>
          </ac:spMkLst>
        </pc:spChg>
        <pc:spChg chg="add mod">
          <ac:chgData name="Doniyor A. Rakhimov" userId="3c50320e-a365-466d-bd47-32f72d65dab2" providerId="ADAL" clId="{5B41A85E-20AA-448D-BC3B-2EB83C631850}" dt="2026-06-25T06:50:29.610" v="1144"/>
          <ac:spMkLst>
            <pc:docMk/>
            <pc:sldMk cId="3241109070" sldId="263"/>
            <ac:spMk id="14" creationId="{63E9DCDA-D572-CDBB-88DB-E62CA91F37C3}"/>
          </ac:spMkLst>
        </pc:spChg>
        <pc:spChg chg="add mod">
          <ac:chgData name="Doniyor A. Rakhimov" userId="3c50320e-a365-466d-bd47-32f72d65dab2" providerId="ADAL" clId="{5B41A85E-20AA-448D-BC3B-2EB83C631850}" dt="2026-06-25T07:09:23.256" v="1600" actId="207"/>
          <ac:spMkLst>
            <pc:docMk/>
            <pc:sldMk cId="3241109070" sldId="263"/>
            <ac:spMk id="17" creationId="{DC715567-CF59-0248-0352-AC454BC74C20}"/>
          </ac:spMkLst>
        </pc:spChg>
        <pc:spChg chg="add mod">
          <ac:chgData name="Doniyor A. Rakhimov" userId="3c50320e-a365-466d-bd47-32f72d65dab2" providerId="ADAL" clId="{5B41A85E-20AA-448D-BC3B-2EB83C631850}" dt="2026-06-25T06:51:06.024" v="1163"/>
          <ac:spMkLst>
            <pc:docMk/>
            <pc:sldMk cId="3241109070" sldId="263"/>
            <ac:spMk id="18" creationId="{2355EF50-9602-20E3-E841-FF832CC29A17}"/>
          </ac:spMkLst>
        </pc:spChg>
        <pc:spChg chg="add mod">
          <ac:chgData name="Doniyor A. Rakhimov" userId="3c50320e-a365-466d-bd47-32f72d65dab2" providerId="ADAL" clId="{5B41A85E-20AA-448D-BC3B-2EB83C631850}" dt="2026-06-25T06:51:52.732" v="1180"/>
          <ac:spMkLst>
            <pc:docMk/>
            <pc:sldMk cId="3241109070" sldId="263"/>
            <ac:spMk id="20" creationId="{AA1B2859-B84A-2E96-8C29-F5ED70257123}"/>
          </ac:spMkLst>
        </pc:spChg>
        <pc:spChg chg="add mod">
          <ac:chgData name="Doniyor A. Rakhimov" userId="3c50320e-a365-466d-bd47-32f72d65dab2" providerId="ADAL" clId="{5B41A85E-20AA-448D-BC3B-2EB83C631850}" dt="2026-06-25T06:51:52.732" v="1180"/>
          <ac:spMkLst>
            <pc:docMk/>
            <pc:sldMk cId="3241109070" sldId="263"/>
            <ac:spMk id="21" creationId="{45ADE273-6DB6-CD11-6791-93B523AA839A}"/>
          </ac:spMkLst>
        </pc:spChg>
        <pc:spChg chg="add mod">
          <ac:chgData name="Doniyor A. Rakhimov" userId="3c50320e-a365-466d-bd47-32f72d65dab2" providerId="ADAL" clId="{5B41A85E-20AA-448D-BC3B-2EB83C631850}" dt="2026-06-25T06:53:24.385" v="1197" actId="1076"/>
          <ac:spMkLst>
            <pc:docMk/>
            <pc:sldMk cId="3241109070" sldId="263"/>
            <ac:spMk id="22" creationId="{23A7780D-7B6F-3032-5D03-312B37BDB84E}"/>
          </ac:spMkLst>
        </pc:spChg>
        <pc:spChg chg="add mod">
          <ac:chgData name="Doniyor A. Rakhimov" userId="3c50320e-a365-466d-bd47-32f72d65dab2" providerId="ADAL" clId="{5B41A85E-20AA-448D-BC3B-2EB83C631850}" dt="2026-06-25T06:53:30.314" v="1198" actId="1076"/>
          <ac:spMkLst>
            <pc:docMk/>
            <pc:sldMk cId="3241109070" sldId="263"/>
            <ac:spMk id="23" creationId="{DF0080D7-059C-DAC2-C5D4-F48305598327}"/>
          </ac:spMkLst>
        </pc:spChg>
        <pc:spChg chg="add mod">
          <ac:chgData name="Doniyor A. Rakhimov" userId="3c50320e-a365-466d-bd47-32f72d65dab2" providerId="ADAL" clId="{5B41A85E-20AA-448D-BC3B-2EB83C631850}" dt="2026-06-25T07:13:15.034" v="1652" actId="1076"/>
          <ac:spMkLst>
            <pc:docMk/>
            <pc:sldMk cId="3241109070" sldId="263"/>
            <ac:spMk id="26" creationId="{B920EBDB-35EA-6D3B-4426-1DF8476EA7DD}"/>
          </ac:spMkLst>
        </pc:spChg>
        <pc:spChg chg="add mod">
          <ac:chgData name="Doniyor A. Rakhimov" userId="3c50320e-a365-466d-bd47-32f72d65dab2" providerId="ADAL" clId="{5B41A85E-20AA-448D-BC3B-2EB83C631850}" dt="2026-06-25T07:13:17.531" v="1653" actId="1076"/>
          <ac:spMkLst>
            <pc:docMk/>
            <pc:sldMk cId="3241109070" sldId="263"/>
            <ac:spMk id="27" creationId="{7E2D4D15-699A-B101-6E1B-BA47FB1DEEB4}"/>
          </ac:spMkLst>
        </pc:spChg>
        <pc:spChg chg="add mod">
          <ac:chgData name="Doniyor A. Rakhimov" userId="3c50320e-a365-466d-bd47-32f72d65dab2" providerId="ADAL" clId="{5B41A85E-20AA-448D-BC3B-2EB83C631850}" dt="2026-06-25T07:09:34.262" v="1605" actId="207"/>
          <ac:spMkLst>
            <pc:docMk/>
            <pc:sldMk cId="3241109070" sldId="263"/>
            <ac:spMk id="30" creationId="{D0D9C645-672C-0EA4-E182-8F581DC92F6C}"/>
          </ac:spMkLst>
        </pc:spChg>
        <pc:spChg chg="add mod">
          <ac:chgData name="Doniyor A. Rakhimov" userId="3c50320e-a365-466d-bd47-32f72d65dab2" providerId="ADAL" clId="{5B41A85E-20AA-448D-BC3B-2EB83C631850}" dt="2026-06-25T07:15:35.966" v="1655" actId="1076"/>
          <ac:spMkLst>
            <pc:docMk/>
            <pc:sldMk cId="3241109070" sldId="263"/>
            <ac:spMk id="31" creationId="{AD48A303-8B02-73D0-445B-CAEBFD565910}"/>
          </ac:spMkLst>
        </pc:spChg>
        <pc:picChg chg="del">
          <ac:chgData name="Doniyor A. Rakhimov" userId="3c50320e-a365-466d-bd47-32f72d65dab2" providerId="ADAL" clId="{5B41A85E-20AA-448D-BC3B-2EB83C631850}" dt="2026-06-25T06:48:09.797" v="1117" actId="478"/>
          <ac:picMkLst>
            <pc:docMk/>
            <pc:sldMk cId="3241109070" sldId="263"/>
            <ac:picMk id="6" creationId="{15D24168-718F-1708-741A-180D0CC46E23}"/>
          </ac:picMkLst>
        </pc:picChg>
        <pc:picChg chg="add mod">
          <ac:chgData name="Doniyor A. Rakhimov" userId="3c50320e-a365-466d-bd47-32f72d65dab2" providerId="ADAL" clId="{5B41A85E-20AA-448D-BC3B-2EB83C631850}" dt="2026-06-25T06:53:21.111" v="1196" actId="1076"/>
          <ac:picMkLst>
            <pc:docMk/>
            <pc:sldMk cId="3241109070" sldId="263"/>
            <ac:picMk id="12" creationId="{8F977E51-4F8B-9E98-359C-F66F31FD1598}"/>
          </ac:picMkLst>
        </pc:picChg>
        <pc:picChg chg="add del mod">
          <ac:chgData name="Doniyor A. Rakhimov" userId="3c50320e-a365-466d-bd47-32f72d65dab2" providerId="ADAL" clId="{5B41A85E-20AA-448D-BC3B-2EB83C631850}" dt="2026-06-25T06:50:59.011" v="1159" actId="478"/>
          <ac:picMkLst>
            <pc:docMk/>
            <pc:sldMk cId="3241109070" sldId="263"/>
            <ac:picMk id="16" creationId="{EE5FF4AB-3ED5-ED83-88F9-3E9E1E8137AB}"/>
          </ac:picMkLst>
        </pc:picChg>
        <pc:picChg chg="add mod">
          <ac:chgData name="Doniyor A. Rakhimov" userId="3c50320e-a365-466d-bd47-32f72d65dab2" providerId="ADAL" clId="{5B41A85E-20AA-448D-BC3B-2EB83C631850}" dt="2026-06-25T06:51:52.732" v="1180"/>
          <ac:picMkLst>
            <pc:docMk/>
            <pc:sldMk cId="3241109070" sldId="263"/>
            <ac:picMk id="19" creationId="{F560D8CB-AA83-C013-D4F8-5338EECCF8A9}"/>
          </ac:picMkLst>
        </pc:picChg>
        <pc:picChg chg="add mod">
          <ac:chgData name="Doniyor A. Rakhimov" userId="3c50320e-a365-466d-bd47-32f72d65dab2" providerId="ADAL" clId="{5B41A85E-20AA-448D-BC3B-2EB83C631850}" dt="2026-06-25T07:09:27.942" v="1602" actId="1076"/>
          <ac:picMkLst>
            <pc:docMk/>
            <pc:sldMk cId="3241109070" sldId="263"/>
            <ac:picMk id="25" creationId="{A214774E-EC39-F4CD-967D-A2F76ACFE9C6}"/>
          </ac:picMkLst>
        </pc:picChg>
        <pc:picChg chg="add mod">
          <ac:chgData name="Doniyor A. Rakhimov" userId="3c50320e-a365-466d-bd47-32f72d65dab2" providerId="ADAL" clId="{5B41A85E-20AA-448D-BC3B-2EB83C631850}" dt="2026-06-25T07:13:24.053" v="1654" actId="14100"/>
          <ac:picMkLst>
            <pc:docMk/>
            <pc:sldMk cId="3241109070" sldId="263"/>
            <ac:picMk id="29" creationId="{A6787173-C612-0D54-0F33-92B925CDC782}"/>
          </ac:picMkLst>
        </pc:picChg>
        <pc:picChg chg="del">
          <ac:chgData name="Doniyor A. Rakhimov" userId="3c50320e-a365-466d-bd47-32f72d65dab2" providerId="ADAL" clId="{5B41A85E-20AA-448D-BC3B-2EB83C631850}" dt="2026-06-25T06:48:11.041" v="1119" actId="478"/>
          <ac:picMkLst>
            <pc:docMk/>
            <pc:sldMk cId="3241109070" sldId="263"/>
            <ac:picMk id="1026" creationId="{12AFD84D-761F-47FA-CD0C-75E97E3288C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39813-3EC4-4020-83B7-292E8254623B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3EF33-51AD-4FD7-B67C-E85E19D74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3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3EF33-51AD-4FD7-B67C-E85E19D7405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7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56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71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404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8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9590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3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3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49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83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6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1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2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8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5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8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7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81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potekabank.uz/ru/business/acquiring/qr-code/#tabbrand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3748" y="137062"/>
            <a:ext cx="10166350" cy="413827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Инструкция для клиентов АКИБ Ипотека банк по регистрации </a:t>
            </a:r>
            <a:r>
              <a:rPr lang="en-US" sz="2000" dirty="0">
                <a:solidFill>
                  <a:schemeClr val="tx1"/>
                </a:solidFill>
              </a:rPr>
              <a:t>UzQR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4200" y="1003301"/>
            <a:ext cx="10566399" cy="914400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Для регистрация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-кода, клиент АКИБ Ипотека банк заходит своим логином и ЭЦП в интернет-банк. При входе раскрывается таблица с функциями, одной из функций является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Регистрация </a:t>
            </a:r>
            <a:r>
              <a:rPr lang="en-US" sz="1200" b="1" i="1" dirty="0">
                <a:solidFill>
                  <a:schemeClr val="tx1"/>
                </a:solidFill>
              </a:rPr>
              <a:t>QR”</a:t>
            </a:r>
            <a:r>
              <a:rPr lang="ru-RU" sz="1200" dirty="0">
                <a:solidFill>
                  <a:schemeClr val="tx1"/>
                </a:solidFill>
              </a:rPr>
              <a:t>, которая расположена при нажатии на кнопку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Сервис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8" name="Рисунок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25" y="2222502"/>
            <a:ext cx="11102197" cy="4485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8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230" y="130174"/>
            <a:ext cx="11266098" cy="40364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Таблица </a:t>
            </a:r>
            <a:r>
              <a:rPr lang="en-US" sz="2000" dirty="0">
                <a:solidFill>
                  <a:schemeClr val="tx1"/>
                </a:solidFill>
              </a:rPr>
              <a:t>QR</a:t>
            </a:r>
            <a:r>
              <a:rPr lang="ru-RU" sz="2000" dirty="0">
                <a:solidFill>
                  <a:schemeClr val="tx1"/>
                </a:solidFill>
              </a:rPr>
              <a:t>-кодов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4051" y="1164565"/>
            <a:ext cx="10483850" cy="97538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При выборе функции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Регистрация QR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dirty="0">
                <a:solidFill>
                  <a:schemeClr val="tx1"/>
                </a:solidFill>
              </a:rPr>
              <a:t>, </a:t>
            </a:r>
            <a:r>
              <a:rPr lang="ru-RU" sz="1200" dirty="0">
                <a:solidFill>
                  <a:schemeClr val="tx1"/>
                </a:solidFill>
              </a:rPr>
              <a:t>раскрывается таблица с QR-кодами. Кнопка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Детали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даёт возможность просмотра данных по ранее зарегистрированным QR-кодам. Кнопка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Добавить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раскрывает таблицу с пустыми ячейками для заполнения данных, необходимых для открытия нового QR-кода.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451" y="2708276"/>
            <a:ext cx="91630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574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115016"/>
            <a:ext cx="11266098" cy="40808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Регистрация нового </a:t>
            </a:r>
            <a:r>
              <a:rPr lang="en-US" sz="2000" dirty="0">
                <a:solidFill>
                  <a:schemeClr val="tx1"/>
                </a:solidFill>
              </a:rPr>
              <a:t>QR</a:t>
            </a:r>
            <a:r>
              <a:rPr lang="ru-RU" sz="2000" dirty="0">
                <a:solidFill>
                  <a:schemeClr val="tx1"/>
                </a:solidFill>
              </a:rPr>
              <a:t>-кода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701" y="622300"/>
            <a:ext cx="10427944" cy="1398128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В таблице регистрации нового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-кода, которая раскрывается после нажатия на кнопку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Добавить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dirty="0">
                <a:solidFill>
                  <a:schemeClr val="tx1"/>
                </a:solidFill>
              </a:rPr>
              <a:t>,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есть ячейки для выбора и ячейки для заполнения (ячейки с *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-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требуют обязательного заполнения). В ячейке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Телефон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указывается номер телефона куда будут приходить сообщения об успешных поступлениях с пластиковых карт. В ячейке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Код товара/услуги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заполняется транзитный счёт </a:t>
            </a:r>
            <a:r>
              <a:rPr lang="ru-RU" sz="1200" b="1" i="1" dirty="0">
                <a:solidFill>
                  <a:schemeClr val="tx1"/>
                </a:solidFill>
              </a:rPr>
              <a:t>23520</a:t>
            </a:r>
            <a:r>
              <a:rPr lang="en-US" sz="1200" b="1" i="1" dirty="0">
                <a:solidFill>
                  <a:schemeClr val="tx1"/>
                </a:solidFill>
              </a:rPr>
              <a:t> (</a:t>
            </a:r>
            <a:r>
              <a:rPr lang="ru-RU" sz="1200" b="1" i="1" dirty="0">
                <a:solidFill>
                  <a:schemeClr val="tx1"/>
                </a:solidFill>
              </a:rPr>
              <a:t>это специальный счёт который предназначен для </a:t>
            </a:r>
            <a:r>
              <a:rPr lang="en-US" sz="1200" b="1" i="1" dirty="0">
                <a:solidFill>
                  <a:schemeClr val="tx1"/>
                </a:solidFill>
              </a:rPr>
              <a:t>UzQR)</a:t>
            </a:r>
            <a:r>
              <a:rPr lang="ru-RU" sz="1200" dirty="0">
                <a:solidFill>
                  <a:schemeClr val="tx1"/>
                </a:solidFill>
              </a:rPr>
              <a:t>. Лицевой счёт – счёт куда будет поступать выручка с 23520. Также перед регистрацией нового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 кода надо ознакомится с Публичной офертой, которая раскрывается и сохраняется в этом </a:t>
            </a:r>
            <a:r>
              <a:rPr lang="en-US" sz="1200" dirty="0">
                <a:solidFill>
                  <a:schemeClr val="tx1"/>
                </a:solidFill>
              </a:rPr>
              <a:t>QR-</a:t>
            </a:r>
            <a:r>
              <a:rPr lang="ru-RU" sz="1200" dirty="0">
                <a:solidFill>
                  <a:schemeClr val="tx1"/>
                </a:solidFill>
              </a:rPr>
              <a:t>коде для просмотра.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218837"/>
            <a:ext cx="10427943" cy="450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6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38459"/>
            <a:ext cx="11266098" cy="408317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Регистрация нового </a:t>
            </a:r>
            <a:r>
              <a:rPr lang="en-US" sz="2000" dirty="0">
                <a:solidFill>
                  <a:schemeClr val="tx1"/>
                </a:solidFill>
              </a:rPr>
              <a:t>QR</a:t>
            </a:r>
            <a:r>
              <a:rPr lang="ru-RU" sz="2000" dirty="0">
                <a:solidFill>
                  <a:schemeClr val="tx1"/>
                </a:solidFill>
              </a:rPr>
              <a:t>-кода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1351" y="546100"/>
            <a:ext cx="10521950" cy="1381664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Ячейку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Счёт</a:t>
            </a:r>
            <a:r>
              <a:rPr lang="en-US" sz="1200" b="1" i="1" dirty="0">
                <a:solidFill>
                  <a:schemeClr val="tx1"/>
                </a:solidFill>
              </a:rPr>
              <a:t> </a:t>
            </a:r>
            <a:r>
              <a:rPr lang="ru-RU" sz="1200" b="1" i="1" dirty="0">
                <a:solidFill>
                  <a:schemeClr val="tx1"/>
                </a:solidFill>
              </a:rPr>
              <a:t>транзит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клиент должен заполнить по следующей форме 23520000_НИББД001, если клиент регистрирует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 код в первый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раз. Если во второй раз, то 23520000_НИББД002 и т.д. При нажатии кнопки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Регистрировать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выйдет сообщение с правильным транзитным счётом </a:t>
            </a:r>
            <a:r>
              <a:rPr lang="ru-RU" sz="1200" b="1" i="1" dirty="0">
                <a:solidFill>
                  <a:schemeClr val="tx1"/>
                </a:solidFill>
              </a:rPr>
              <a:t>23520</a:t>
            </a:r>
            <a:r>
              <a:rPr lang="ru-RU" sz="1200" dirty="0">
                <a:solidFill>
                  <a:schemeClr val="tx1"/>
                </a:solidFill>
              </a:rPr>
              <a:t>, надо скопировать его и вставить в ячейку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Счёт транзит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b="1" i="1" dirty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и потом заново нажать кнопку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Регистрировать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dirty="0">
                <a:solidFill>
                  <a:schemeClr val="tx1"/>
                </a:solidFill>
              </a:rPr>
              <a:t>. </a:t>
            </a:r>
            <a:r>
              <a:rPr lang="ru-RU" sz="1200" i="1" dirty="0">
                <a:solidFill>
                  <a:schemeClr val="tx1"/>
                </a:solidFill>
              </a:rPr>
              <a:t>Примечание: транзитный счёт 23520 открывается через НИББД, поэтому на регистрацию </a:t>
            </a:r>
            <a:r>
              <a:rPr lang="en-US" sz="1200" i="1" dirty="0">
                <a:solidFill>
                  <a:schemeClr val="tx1"/>
                </a:solidFill>
              </a:rPr>
              <a:t>QR</a:t>
            </a:r>
            <a:r>
              <a:rPr lang="ru-RU" sz="1200" i="1" dirty="0">
                <a:solidFill>
                  <a:schemeClr val="tx1"/>
                </a:solidFill>
              </a:rPr>
              <a:t>-кода может уйти некоторое время.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126411"/>
            <a:ext cx="10427943" cy="460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7" y="0"/>
            <a:ext cx="11266098" cy="422694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Присвоение </a:t>
            </a:r>
            <a:r>
              <a:rPr lang="en-US" sz="2000" dirty="0">
                <a:solidFill>
                  <a:schemeClr val="tx1"/>
                </a:solidFill>
              </a:rPr>
              <a:t>QR</a:t>
            </a:r>
            <a:r>
              <a:rPr lang="ru-RU" sz="2000" dirty="0">
                <a:solidFill>
                  <a:schemeClr val="tx1"/>
                </a:solidFill>
              </a:rPr>
              <a:t>-кода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1486" y="422695"/>
            <a:ext cx="10589763" cy="164232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После заполнения таблицы Регистрация нового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-кода и успешного сообщения при нажатии кнопки </a:t>
            </a:r>
            <a:r>
              <a:rPr lang="en-US" sz="1200" b="1" i="1" dirty="0">
                <a:solidFill>
                  <a:schemeClr val="tx1"/>
                </a:solidFill>
              </a:rPr>
              <a:t>“</a:t>
            </a:r>
            <a:r>
              <a:rPr lang="ru-RU" sz="1200" b="1" i="1" dirty="0">
                <a:solidFill>
                  <a:schemeClr val="tx1"/>
                </a:solidFill>
              </a:rPr>
              <a:t>Регистрировать</a:t>
            </a:r>
            <a:r>
              <a:rPr lang="en-US" sz="1200" b="1" i="1" dirty="0">
                <a:solidFill>
                  <a:schemeClr val="tx1"/>
                </a:solidFill>
              </a:rPr>
              <a:t>”</a:t>
            </a:r>
            <a:r>
              <a:rPr lang="ru-RU" sz="1200" dirty="0">
                <a:solidFill>
                  <a:schemeClr val="tx1"/>
                </a:solidFill>
              </a:rPr>
              <a:t>, в таблице появится в правом нижнем углу изображение – это присвоенный за этим клиентом </a:t>
            </a:r>
            <a:r>
              <a:rPr lang="en-US" sz="1200" dirty="0">
                <a:solidFill>
                  <a:schemeClr val="tx1"/>
                </a:solidFill>
              </a:rPr>
              <a:t>QR</a:t>
            </a:r>
            <a:r>
              <a:rPr lang="ru-RU" sz="1200" dirty="0">
                <a:solidFill>
                  <a:schemeClr val="tx1"/>
                </a:solidFill>
              </a:rPr>
              <a:t>-код.</a:t>
            </a:r>
          </a:p>
          <a:p>
            <a:pPr algn="l"/>
            <a:endParaRPr lang="ru-RU" sz="1200" b="1" dirty="0">
              <a:solidFill>
                <a:schemeClr val="tx1"/>
              </a:solidFill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Следующие шаги</a:t>
            </a:r>
            <a:r>
              <a:rPr lang="en-US" sz="1400" dirty="0">
                <a:solidFill>
                  <a:schemeClr val="tx1"/>
                </a:solidFill>
              </a:rPr>
              <a:t>:</a:t>
            </a:r>
            <a:endParaRPr lang="ru-RU" sz="1400" i="1" dirty="0">
              <a:solidFill>
                <a:schemeClr val="tx1"/>
              </a:solidFill>
            </a:endParaRPr>
          </a:p>
          <a:p>
            <a:pPr algn="ctr"/>
            <a:r>
              <a:rPr lang="en-US" sz="1600" b="1" dirty="0">
                <a:solidFill>
                  <a:srgbClr val="92D050"/>
                </a:solidFill>
              </a:rPr>
              <a:t>1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ru-RU" sz="1400" dirty="0">
                <a:solidFill>
                  <a:schemeClr val="tx1"/>
                </a:solidFill>
              </a:rPr>
              <a:t>Нужно скачать изображение с </a:t>
            </a:r>
            <a:r>
              <a:rPr lang="en-US" sz="1400" dirty="0">
                <a:solidFill>
                  <a:schemeClr val="tx1"/>
                </a:solidFill>
              </a:rPr>
              <a:t>QR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2130" y="2172571"/>
            <a:ext cx="9552331" cy="45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5DDD98-00ED-E021-6BE2-362FE1459DE0}"/>
              </a:ext>
            </a:extLst>
          </p:cNvPr>
          <p:cNvSpPr/>
          <p:nvPr/>
        </p:nvSpPr>
        <p:spPr>
          <a:xfrm>
            <a:off x="8867775" y="5615581"/>
            <a:ext cx="628650" cy="8197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лево 8">
            <a:extLst>
              <a:ext uri="{FF2B5EF4-FFF2-40B4-BE49-F238E27FC236}">
                <a16:creationId xmlns:a16="http://schemas.microsoft.com/office/drawing/2014/main" id="{D208EB02-796D-A755-B1A0-74938224FBC7}"/>
              </a:ext>
            </a:extLst>
          </p:cNvPr>
          <p:cNvSpPr/>
          <p:nvPr/>
        </p:nvSpPr>
        <p:spPr>
          <a:xfrm>
            <a:off x="9575800" y="5904793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63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9F4A4-E353-0638-E15E-ACA95BD1C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578282-1049-C818-2537-8559D8156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118" y="422695"/>
            <a:ext cx="10589763" cy="118221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2</a:t>
            </a:r>
            <a:r>
              <a:rPr lang="ru-RU" sz="1400" dirty="0">
                <a:solidFill>
                  <a:srgbClr val="92D050"/>
                </a:solidFill>
              </a:rPr>
              <a:t>. </a:t>
            </a:r>
            <a:r>
              <a:rPr lang="ru-RU" sz="1400" dirty="0">
                <a:solidFill>
                  <a:schemeClr val="tx1"/>
                </a:solidFill>
              </a:rPr>
              <a:t>Перейти на официальный сайт </a:t>
            </a:r>
            <a:r>
              <a:rPr lang="en-US" sz="1400" dirty="0">
                <a:solidFill>
                  <a:schemeClr val="tx1"/>
                </a:solidFill>
                <a:hlinkClick r:id="rId2"/>
              </a:rPr>
              <a:t>Ipoteka Bank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и скачать файл под названием </a:t>
            </a:r>
            <a:r>
              <a:rPr lang="en-US" sz="1400" i="1" dirty="0">
                <a:solidFill>
                  <a:schemeClr val="tx1"/>
                </a:solidFill>
              </a:rPr>
              <a:t>“</a:t>
            </a:r>
            <a:r>
              <a:rPr lang="ru-RU" sz="1400" i="1" dirty="0">
                <a:solidFill>
                  <a:schemeClr val="tx1"/>
                </a:solidFill>
              </a:rPr>
              <a:t>Шаблон</a:t>
            </a:r>
            <a:r>
              <a:rPr lang="en-US" sz="1400" i="1" dirty="0">
                <a:solidFill>
                  <a:schemeClr val="tx1"/>
                </a:solidFill>
              </a:rPr>
              <a:t>”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(данный шаблон является утвержденном со стороны ЦБ)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211F778-0380-A568-F9C3-B648884B1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13840" y="1729741"/>
            <a:ext cx="9964317" cy="3911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7A6EFF3-CCEF-201B-7E4E-9488C3E8B897}"/>
              </a:ext>
            </a:extLst>
          </p:cNvPr>
          <p:cNvSpPr/>
          <p:nvPr/>
        </p:nvSpPr>
        <p:spPr>
          <a:xfrm>
            <a:off x="1501140" y="3299460"/>
            <a:ext cx="951229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влево 10">
            <a:extLst>
              <a:ext uri="{FF2B5EF4-FFF2-40B4-BE49-F238E27FC236}">
                <a16:creationId xmlns:a16="http://schemas.microsoft.com/office/drawing/2014/main" id="{09A87859-14D0-57EC-A0BE-54B0D7715857}"/>
              </a:ext>
            </a:extLst>
          </p:cNvPr>
          <p:cNvSpPr/>
          <p:nvPr/>
        </p:nvSpPr>
        <p:spPr>
          <a:xfrm>
            <a:off x="2519680" y="3529330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0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A1825-5A29-1A59-4C17-3D2F53F0F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F4469E-6D62-49FF-92B4-36AA06A97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99" y="87414"/>
            <a:ext cx="3029454" cy="36978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3</a:t>
            </a:r>
            <a:r>
              <a:rPr lang="ru-RU" sz="1400" dirty="0">
                <a:solidFill>
                  <a:schemeClr val="tx1"/>
                </a:solidFill>
              </a:rPr>
              <a:t>. Открыть скачанный файл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F977E51-4F8B-9E98-359C-F66F31FD1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99" y="549645"/>
            <a:ext cx="3934374" cy="2038635"/>
          </a:xfrm>
          <a:prstGeom prst="rect">
            <a:avLst/>
          </a:prstGeom>
        </p:spPr>
      </p:pic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DC715567-CF59-0248-0352-AC454BC74C20}"/>
              </a:ext>
            </a:extLst>
          </p:cNvPr>
          <p:cNvSpPr txBox="1">
            <a:spLocks/>
          </p:cNvSpPr>
          <p:nvPr/>
        </p:nvSpPr>
        <p:spPr>
          <a:xfrm>
            <a:off x="5227319" y="51697"/>
            <a:ext cx="6035041" cy="698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solidFill>
                  <a:srgbClr val="92D050"/>
                </a:solidFill>
              </a:rPr>
              <a:t>4</a:t>
            </a:r>
            <a:r>
              <a:rPr lang="en-US" sz="1400" dirty="0"/>
              <a:t>. </a:t>
            </a:r>
            <a:r>
              <a:rPr lang="ru-RU" sz="1400" dirty="0"/>
              <a:t>В центре шаблона есть специально отведенное место для ранее скачанного с банк-клиента </a:t>
            </a:r>
            <a:r>
              <a:rPr lang="en-US" sz="1400" dirty="0"/>
              <a:t>QR</a:t>
            </a:r>
            <a:r>
              <a:rPr lang="ru-RU" sz="1400" dirty="0"/>
              <a:t>, нажмите на кнопку </a:t>
            </a:r>
            <a:r>
              <a:rPr lang="en-US" sz="1400" b="1" i="1" dirty="0"/>
              <a:t>“</a:t>
            </a:r>
            <a:r>
              <a:rPr lang="ru-RU" sz="1400" b="1" i="1" dirty="0"/>
              <a:t>Вставить изображение</a:t>
            </a:r>
            <a:r>
              <a:rPr lang="en-US" sz="1400" b="1" i="1" dirty="0"/>
              <a:t>”</a:t>
            </a:r>
            <a:r>
              <a:rPr lang="ru-RU" sz="1400" b="1" i="1" dirty="0"/>
              <a:t> </a:t>
            </a:r>
            <a:r>
              <a:rPr lang="ru-RU" sz="1400" dirty="0"/>
              <a:t>и загрузите свой </a:t>
            </a:r>
            <a:r>
              <a:rPr lang="en-US" sz="1400" dirty="0"/>
              <a:t>QR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3A7780D-7B6F-3032-5D03-312B37BDB84E}"/>
              </a:ext>
            </a:extLst>
          </p:cNvPr>
          <p:cNvSpPr/>
          <p:nvPr/>
        </p:nvSpPr>
        <p:spPr>
          <a:xfrm>
            <a:off x="2415540" y="2308505"/>
            <a:ext cx="111252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влево 22">
            <a:extLst>
              <a:ext uri="{FF2B5EF4-FFF2-40B4-BE49-F238E27FC236}">
                <a16:creationId xmlns:a16="http://schemas.microsoft.com/office/drawing/2014/main" id="{DF0080D7-059C-DAC2-C5D4-F48305598327}"/>
              </a:ext>
            </a:extLst>
          </p:cNvPr>
          <p:cNvSpPr/>
          <p:nvPr/>
        </p:nvSpPr>
        <p:spPr>
          <a:xfrm>
            <a:off x="3706516" y="2326625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214774E-EC39-F4CD-967D-A2F76ACFE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188" y="813377"/>
            <a:ext cx="2691329" cy="3026495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920EBDB-35EA-6D3B-4426-1DF8476EA7DD}"/>
              </a:ext>
            </a:extLst>
          </p:cNvPr>
          <p:cNvSpPr/>
          <p:nvPr/>
        </p:nvSpPr>
        <p:spPr>
          <a:xfrm>
            <a:off x="5860512" y="2634916"/>
            <a:ext cx="163068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лево 26">
            <a:extLst>
              <a:ext uri="{FF2B5EF4-FFF2-40B4-BE49-F238E27FC236}">
                <a16:creationId xmlns:a16="http://schemas.microsoft.com/office/drawing/2014/main" id="{7E2D4D15-699A-B101-6E1B-BA47FB1DEEB4}"/>
              </a:ext>
            </a:extLst>
          </p:cNvPr>
          <p:cNvSpPr/>
          <p:nvPr/>
        </p:nvSpPr>
        <p:spPr>
          <a:xfrm rot="5400000">
            <a:off x="6360089" y="3218952"/>
            <a:ext cx="631525" cy="20574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6787173-C612-0D54-0F33-92B925CDC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99" y="5557848"/>
            <a:ext cx="4885561" cy="861062"/>
          </a:xfrm>
          <a:prstGeom prst="rect">
            <a:avLst/>
          </a:prstGeom>
        </p:spPr>
      </p:pic>
      <p:sp>
        <p:nvSpPr>
          <p:cNvPr id="30" name="Подзаголовок 2">
            <a:extLst>
              <a:ext uri="{FF2B5EF4-FFF2-40B4-BE49-F238E27FC236}">
                <a16:creationId xmlns:a16="http://schemas.microsoft.com/office/drawing/2014/main" id="{D0D9C645-672C-0EA4-E182-8F581DC92F6C}"/>
              </a:ext>
            </a:extLst>
          </p:cNvPr>
          <p:cNvSpPr txBox="1">
            <a:spLocks/>
          </p:cNvSpPr>
          <p:nvPr/>
        </p:nvSpPr>
        <p:spPr>
          <a:xfrm>
            <a:off x="814199" y="4601198"/>
            <a:ext cx="4885561" cy="90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5</a:t>
            </a:r>
            <a:r>
              <a:rPr lang="en-US" sz="1400" dirty="0"/>
              <a:t>. </a:t>
            </a:r>
            <a:r>
              <a:rPr lang="ru-RU" sz="1400" dirty="0"/>
              <a:t>Ниже под </a:t>
            </a:r>
            <a:r>
              <a:rPr lang="en-US" sz="1400" dirty="0"/>
              <a:t>QR</a:t>
            </a:r>
            <a:r>
              <a:rPr lang="ru-RU" sz="1400" dirty="0"/>
              <a:t> есть специально отведенное поле для наименования организации, нужно ее заполнить (пример</a:t>
            </a:r>
            <a:r>
              <a:rPr lang="en-US" sz="1400" dirty="0"/>
              <a:t>: OOO Super Market</a:t>
            </a:r>
            <a:r>
              <a:rPr lang="ru-RU" sz="1400" dirty="0"/>
              <a:t>)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31" name="Подзаголовок 2">
            <a:extLst>
              <a:ext uri="{FF2B5EF4-FFF2-40B4-BE49-F238E27FC236}">
                <a16:creationId xmlns:a16="http://schemas.microsoft.com/office/drawing/2014/main" id="{AD48A303-8B02-73D0-445B-CAEBFD565910}"/>
              </a:ext>
            </a:extLst>
          </p:cNvPr>
          <p:cNvSpPr txBox="1">
            <a:spLocks/>
          </p:cNvSpPr>
          <p:nvPr/>
        </p:nvSpPr>
        <p:spPr>
          <a:xfrm>
            <a:off x="6492242" y="4565849"/>
            <a:ext cx="3627117" cy="10135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6</a:t>
            </a:r>
            <a:r>
              <a:rPr lang="en-US" sz="1400" dirty="0"/>
              <a:t>. </a:t>
            </a:r>
            <a:r>
              <a:rPr lang="ru-RU" sz="1400" dirty="0"/>
              <a:t>Сохраните готовый файл, распечатайте его на цветном принтере</a:t>
            </a:r>
            <a:endParaRPr lang="en-US" sz="105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0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2951" y="159804"/>
            <a:ext cx="11266098" cy="40501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Результат как должно получится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448A31-B432-CC19-EAF5-E6D34D801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136" y="693636"/>
            <a:ext cx="4185727" cy="600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846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456</Words>
  <Application>Microsoft Office PowerPoint</Application>
  <PresentationFormat>Широкоэкранный</PresentationFormat>
  <Paragraphs>20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Инструкция для клиентов АКИБ Ипотека банк по регистрации UzQR</vt:lpstr>
      <vt:lpstr>Таблица QR-кодов</vt:lpstr>
      <vt:lpstr>Регистрация нового QR-кода</vt:lpstr>
      <vt:lpstr>Регистрация нового QR-кода</vt:lpstr>
      <vt:lpstr>Присвоение QR-кода</vt:lpstr>
      <vt:lpstr>Презентация PowerPoint</vt:lpstr>
      <vt:lpstr>Презентация PowerPoint</vt:lpstr>
      <vt:lpstr>Результат как должно получится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Stanislav Xon</dc:creator>
  <cp:lastModifiedBy>Doniyor A. Rakhimov</cp:lastModifiedBy>
  <cp:revision>2</cp:revision>
  <dcterms:created xsi:type="dcterms:W3CDTF">2019-02-12T04:26:25Z</dcterms:created>
  <dcterms:modified xsi:type="dcterms:W3CDTF">2026-06-25T07:15:44Z</dcterms:modified>
</cp:coreProperties>
</file>