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A5D9A3A-8ACA-46B4-8494-1BC63ABE1F0C}" v="23" dt="2026-06-25T09:28:11.6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50" d="100"/>
          <a:sy n="150" d="100"/>
        </p:scale>
        <p:origin x="654" y="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moilkhuja KH. Khikmatullaev" userId="56e6bba3-faf5-4e76-8acb-95e9533f4ba3" providerId="ADAL" clId="{5639599F-55B0-4304-87F9-A823CBE4F750}"/>
    <pc:docChg chg="custSel modSld">
      <pc:chgData name="Ismoilkhuja KH. Khikmatullaev" userId="56e6bba3-faf5-4e76-8acb-95e9533f4ba3" providerId="ADAL" clId="{5639599F-55B0-4304-87F9-A823CBE4F750}" dt="2026-06-25T09:28:11.670" v="50"/>
      <pc:docMkLst>
        <pc:docMk/>
      </pc:docMkLst>
      <pc:sldChg chg="modSp mod">
        <pc:chgData name="Ismoilkhuja KH. Khikmatullaev" userId="56e6bba3-faf5-4e76-8acb-95e9533f4ba3" providerId="ADAL" clId="{5639599F-55B0-4304-87F9-A823CBE4F750}" dt="2026-06-25T09:28:11.670" v="50"/>
        <pc:sldMkLst>
          <pc:docMk/>
          <pc:sldMk cId="1451360088" sldId="258"/>
        </pc:sldMkLst>
        <pc:spChg chg="mod">
          <ac:chgData name="Ismoilkhuja KH. Khikmatullaev" userId="56e6bba3-faf5-4e76-8acb-95e9533f4ba3" providerId="ADAL" clId="{5639599F-55B0-4304-87F9-A823CBE4F750}" dt="2026-06-25T09:28:11.670" v="50"/>
          <ac:spMkLst>
            <pc:docMk/>
            <pc:sldMk cId="1451360088" sldId="258"/>
            <ac:spMk id="2" creationId="{00000000-0000-0000-0000-000000000000}"/>
          </ac:spMkLst>
        </pc:spChg>
        <pc:spChg chg="mod">
          <ac:chgData name="Ismoilkhuja KH. Khikmatullaev" userId="56e6bba3-faf5-4e76-8acb-95e9533f4ba3" providerId="ADAL" clId="{5639599F-55B0-4304-87F9-A823CBE4F750}" dt="2026-06-25T08:51:32.955" v="0"/>
          <ac:spMkLst>
            <pc:docMk/>
            <pc:sldMk cId="1451360088" sldId="258"/>
            <ac:spMk id="3" creationId="{00000000-0000-0000-0000-000000000000}"/>
          </ac:spMkLst>
        </pc:spChg>
      </pc:sldChg>
      <pc:sldChg chg="modSp mod">
        <pc:chgData name="Ismoilkhuja KH. Khikmatullaev" userId="56e6bba3-faf5-4e76-8acb-95e9533f4ba3" providerId="ADAL" clId="{5639599F-55B0-4304-87F9-A823CBE4F750}" dt="2026-06-25T09:21:29.965" v="48" actId="207"/>
        <pc:sldMkLst>
          <pc:docMk/>
          <pc:sldMk cId="2650788167" sldId="259"/>
        </pc:sldMkLst>
        <pc:spChg chg="mod">
          <ac:chgData name="Ismoilkhuja KH. Khikmatullaev" userId="56e6bba3-faf5-4e76-8acb-95e9533f4ba3" providerId="ADAL" clId="{5639599F-55B0-4304-87F9-A823CBE4F750}" dt="2026-06-25T09:21:29.965" v="48" actId="207"/>
          <ac:spMkLst>
            <pc:docMk/>
            <pc:sldMk cId="2650788167" sldId="259"/>
            <ac:spMk id="2" creationId="{00000000-0000-0000-0000-000000000000}"/>
          </ac:spMkLst>
        </pc:spChg>
        <pc:spChg chg="mod">
          <ac:chgData name="Ismoilkhuja KH. Khikmatullaev" userId="56e6bba3-faf5-4e76-8acb-95e9533f4ba3" providerId="ADAL" clId="{5639599F-55B0-4304-87F9-A823CBE4F750}" dt="2026-06-25T08:56:44.324" v="7" actId="20577"/>
          <ac:spMkLst>
            <pc:docMk/>
            <pc:sldMk cId="2650788167" sldId="259"/>
            <ac:spMk id="3" creationId="{00000000-0000-0000-0000-000000000000}"/>
          </ac:spMkLst>
        </pc:spChg>
      </pc:sldChg>
      <pc:sldChg chg="modSp mod">
        <pc:chgData name="Ismoilkhuja KH. Khikmatullaev" userId="56e6bba3-faf5-4e76-8acb-95e9533f4ba3" providerId="ADAL" clId="{5639599F-55B0-4304-87F9-A823CBE4F750}" dt="2026-06-25T09:21:14.134" v="46" actId="207"/>
        <pc:sldMkLst>
          <pc:docMk/>
          <pc:sldMk cId="2727630912" sldId="260"/>
        </pc:sldMkLst>
        <pc:spChg chg="mod">
          <ac:chgData name="Ismoilkhuja KH. Khikmatullaev" userId="56e6bba3-faf5-4e76-8acb-95e9533f4ba3" providerId="ADAL" clId="{5639599F-55B0-4304-87F9-A823CBE4F750}" dt="2026-06-25T09:21:14.134" v="46" actId="207"/>
          <ac:spMkLst>
            <pc:docMk/>
            <pc:sldMk cId="2727630912" sldId="260"/>
            <ac:spMk id="2" creationId="{00000000-0000-0000-0000-000000000000}"/>
          </ac:spMkLst>
        </pc:spChg>
        <pc:spChg chg="mod">
          <ac:chgData name="Ismoilkhuja KH. Khikmatullaev" userId="56e6bba3-faf5-4e76-8acb-95e9533f4ba3" providerId="ADAL" clId="{5639599F-55B0-4304-87F9-A823CBE4F750}" dt="2026-06-25T08:58:18.910" v="12" actId="20577"/>
          <ac:spMkLst>
            <pc:docMk/>
            <pc:sldMk cId="2727630912" sldId="260"/>
            <ac:spMk id="3" creationId="{00000000-0000-0000-0000-000000000000}"/>
          </ac:spMkLst>
        </pc:spChg>
      </pc:sldChg>
      <pc:sldChg chg="modSp mod">
        <pc:chgData name="Ismoilkhuja KH. Khikmatullaev" userId="56e6bba3-faf5-4e76-8acb-95e9533f4ba3" providerId="ADAL" clId="{5639599F-55B0-4304-87F9-A823CBE4F750}" dt="2026-06-25T09:18:22.740" v="44" actId="207"/>
        <pc:sldMkLst>
          <pc:docMk/>
          <pc:sldMk cId="3869284629" sldId="261"/>
        </pc:sldMkLst>
        <pc:spChg chg="mod">
          <ac:chgData name="Ismoilkhuja KH. Khikmatullaev" userId="56e6bba3-faf5-4e76-8acb-95e9533f4ba3" providerId="ADAL" clId="{5639599F-55B0-4304-87F9-A823CBE4F750}" dt="2026-06-25T09:18:22.740" v="44" actId="207"/>
          <ac:spMkLst>
            <pc:docMk/>
            <pc:sldMk cId="3869284629" sldId="261"/>
            <ac:spMk id="2" creationId="{00000000-0000-0000-0000-000000000000}"/>
          </ac:spMkLst>
        </pc:spChg>
      </pc:sldChg>
      <pc:sldChg chg="addSp delSp modSp mod">
        <pc:chgData name="Ismoilkhuja KH. Khikmatullaev" userId="56e6bba3-faf5-4e76-8acb-95e9533f4ba3" providerId="ADAL" clId="{5639599F-55B0-4304-87F9-A823CBE4F750}" dt="2026-06-25T09:11:50.091" v="34" actId="1076"/>
        <pc:sldMkLst>
          <pc:docMk/>
          <pc:sldMk cId="960303299" sldId="262"/>
        </pc:sldMkLst>
        <pc:spChg chg="mod">
          <ac:chgData name="Ismoilkhuja KH. Khikmatullaev" userId="56e6bba3-faf5-4e76-8acb-95e9533f4ba3" providerId="ADAL" clId="{5639599F-55B0-4304-87F9-A823CBE4F750}" dt="2026-06-25T09:02:00.042" v="19" actId="108"/>
          <ac:spMkLst>
            <pc:docMk/>
            <pc:sldMk cId="960303299" sldId="262"/>
            <ac:spMk id="3" creationId="{30578282-1049-C818-2537-8559D8156EC1}"/>
          </ac:spMkLst>
        </pc:spChg>
        <pc:spChg chg="mod ord">
          <ac:chgData name="Ismoilkhuja KH. Khikmatullaev" userId="56e6bba3-faf5-4e76-8acb-95e9533f4ba3" providerId="ADAL" clId="{5639599F-55B0-4304-87F9-A823CBE4F750}" dt="2026-06-25T09:11:45.792" v="32" actId="1076"/>
          <ac:spMkLst>
            <pc:docMk/>
            <pc:sldMk cId="960303299" sldId="262"/>
            <ac:spMk id="7" creationId="{87A6EFF3-CCEF-201B-7E4E-9488C3E8B897}"/>
          </ac:spMkLst>
        </pc:spChg>
        <pc:spChg chg="mod ord">
          <ac:chgData name="Ismoilkhuja KH. Khikmatullaev" userId="56e6bba3-faf5-4e76-8acb-95e9533f4ba3" providerId="ADAL" clId="{5639599F-55B0-4304-87F9-A823CBE4F750}" dt="2026-06-25T09:11:50.091" v="34" actId="1076"/>
          <ac:spMkLst>
            <pc:docMk/>
            <pc:sldMk cId="960303299" sldId="262"/>
            <ac:spMk id="11" creationId="{09A87859-14D0-57EC-A0BE-54B0D7715857}"/>
          </ac:spMkLst>
        </pc:spChg>
        <pc:picChg chg="add mod">
          <ac:chgData name="Ismoilkhuja KH. Khikmatullaev" userId="56e6bba3-faf5-4e76-8acb-95e9533f4ba3" providerId="ADAL" clId="{5639599F-55B0-4304-87F9-A823CBE4F750}" dt="2026-06-25T09:11:37.291" v="29" actId="1076"/>
          <ac:picMkLst>
            <pc:docMk/>
            <pc:sldMk cId="960303299" sldId="262"/>
            <ac:picMk id="4" creationId="{02FCBA18-A5CC-C54F-F5E4-ECF230B55A6B}"/>
          </ac:picMkLst>
        </pc:picChg>
        <pc:picChg chg="del">
          <ac:chgData name="Ismoilkhuja KH. Khikmatullaev" userId="56e6bba3-faf5-4e76-8acb-95e9533f4ba3" providerId="ADAL" clId="{5639599F-55B0-4304-87F9-A823CBE4F750}" dt="2026-06-25T09:11:35.126" v="28" actId="478"/>
          <ac:picMkLst>
            <pc:docMk/>
            <pc:sldMk cId="960303299" sldId="262"/>
            <ac:picMk id="6" creationId="{C211F778-0380-A568-F9C3-B648884B1DDA}"/>
          </ac:picMkLst>
        </pc:picChg>
      </pc:sldChg>
      <pc:sldChg chg="modSp mod">
        <pc:chgData name="Ismoilkhuja KH. Khikmatullaev" userId="56e6bba3-faf5-4e76-8acb-95e9533f4ba3" providerId="ADAL" clId="{5639599F-55B0-4304-87F9-A823CBE4F750}" dt="2026-06-25T09:14:36.866" v="42" actId="20577"/>
        <pc:sldMkLst>
          <pc:docMk/>
          <pc:sldMk cId="3241109070" sldId="263"/>
        </pc:sldMkLst>
        <pc:spChg chg="mod">
          <ac:chgData name="Ismoilkhuja KH. Khikmatullaev" userId="56e6bba3-faf5-4e76-8acb-95e9533f4ba3" providerId="ADAL" clId="{5639599F-55B0-4304-87F9-A823CBE4F750}" dt="2026-06-25T09:14:02.634" v="35"/>
          <ac:spMkLst>
            <pc:docMk/>
            <pc:sldMk cId="3241109070" sldId="263"/>
            <ac:spMk id="3" creationId="{EFF4469E-6D62-49FF-92B4-36AA06A975A2}"/>
          </ac:spMkLst>
        </pc:spChg>
        <pc:spChg chg="mod">
          <ac:chgData name="Ismoilkhuja KH. Khikmatullaev" userId="56e6bba3-faf5-4e76-8acb-95e9533f4ba3" providerId="ADAL" clId="{5639599F-55B0-4304-87F9-A823CBE4F750}" dt="2026-06-25T09:14:12.051" v="36"/>
          <ac:spMkLst>
            <pc:docMk/>
            <pc:sldMk cId="3241109070" sldId="263"/>
            <ac:spMk id="17" creationId="{DC715567-CF59-0248-0352-AC454BC74C20}"/>
          </ac:spMkLst>
        </pc:spChg>
        <pc:spChg chg="mod">
          <ac:chgData name="Ismoilkhuja KH. Khikmatullaev" userId="56e6bba3-faf5-4e76-8acb-95e9533f4ba3" providerId="ADAL" clId="{5639599F-55B0-4304-87F9-A823CBE4F750}" dt="2026-06-25T09:14:20.851" v="37"/>
          <ac:spMkLst>
            <pc:docMk/>
            <pc:sldMk cId="3241109070" sldId="263"/>
            <ac:spMk id="30" creationId="{D0D9C645-672C-0EA4-E182-8F581DC92F6C}"/>
          </ac:spMkLst>
        </pc:spChg>
        <pc:spChg chg="mod">
          <ac:chgData name="Ismoilkhuja KH. Khikmatullaev" userId="56e6bba3-faf5-4e76-8acb-95e9533f4ba3" providerId="ADAL" clId="{5639599F-55B0-4304-87F9-A823CBE4F750}" dt="2026-06-25T09:14:36.866" v="42" actId="20577"/>
          <ac:spMkLst>
            <pc:docMk/>
            <pc:sldMk cId="3241109070" sldId="263"/>
            <ac:spMk id="31" creationId="{AD48A303-8B02-73D0-445B-CAEBFD56591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439813-3EC4-4020-83B7-292E8254623B}" type="datetimeFigureOut">
              <a:rPr lang="ru-RU" smtClean="0"/>
              <a:pPr/>
              <a:t>25.06.2026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F3EF33-51AD-4FD7-B67C-E85E19D740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0539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F3EF33-51AD-4FD7-B67C-E85E19D74055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0734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EFB5E-6F99-43F9-A3FB-619B0B80FEF7}" type="datetimeFigureOut">
              <a:rPr lang="ru-RU" smtClean="0"/>
              <a:pPr/>
              <a:t>25.06.2026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77F5F-6818-4963-B6D3-FA98CA08A2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2562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EFB5E-6F99-43F9-A3FB-619B0B80FEF7}" type="datetimeFigureOut">
              <a:rPr lang="ru-RU" smtClean="0"/>
              <a:pPr/>
              <a:t>25.06.2026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77F5F-6818-4963-B6D3-FA98CA08A2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5717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EFB5E-6F99-43F9-A3FB-619B0B80FEF7}" type="datetimeFigureOut">
              <a:rPr lang="ru-RU" smtClean="0"/>
              <a:pPr/>
              <a:t>25.06.2026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77F5F-6818-4963-B6D3-FA98CA08A20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940479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EFB5E-6F99-43F9-A3FB-619B0B80FEF7}" type="datetimeFigureOut">
              <a:rPr lang="ru-RU" smtClean="0"/>
              <a:pPr/>
              <a:t>25.06.2026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77F5F-6818-4963-B6D3-FA98CA08A2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33863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EFB5E-6F99-43F9-A3FB-619B0B80FEF7}" type="datetimeFigureOut">
              <a:rPr lang="ru-RU" smtClean="0"/>
              <a:pPr/>
              <a:t>25.06.2026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77F5F-6818-4963-B6D3-FA98CA08A20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95902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EFB5E-6F99-43F9-A3FB-619B0B80FEF7}" type="datetimeFigureOut">
              <a:rPr lang="ru-RU" smtClean="0"/>
              <a:pPr/>
              <a:t>25.06.2026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77F5F-6818-4963-B6D3-FA98CA08A2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2310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EFB5E-6F99-43F9-A3FB-619B0B80FEF7}" type="datetimeFigureOut">
              <a:rPr lang="ru-RU" smtClean="0"/>
              <a:pPr/>
              <a:t>25.06.2026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77F5F-6818-4963-B6D3-FA98CA08A2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63388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EFB5E-6F99-43F9-A3FB-619B0B80FEF7}" type="datetimeFigureOut">
              <a:rPr lang="ru-RU" smtClean="0"/>
              <a:pPr/>
              <a:t>25.06.2026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77F5F-6818-4963-B6D3-FA98CA08A2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8490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EFB5E-6F99-43F9-A3FB-619B0B80FEF7}" type="datetimeFigureOut">
              <a:rPr lang="ru-RU" smtClean="0"/>
              <a:pPr/>
              <a:t>25.06.2026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77F5F-6818-4963-B6D3-FA98CA08A2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1833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EFB5E-6F99-43F9-A3FB-619B0B80FEF7}" type="datetimeFigureOut">
              <a:rPr lang="ru-RU" smtClean="0"/>
              <a:pPr/>
              <a:t>25.06.2026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77F5F-6818-4963-B6D3-FA98CA08A2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4566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EFB5E-6F99-43F9-A3FB-619B0B80FEF7}" type="datetimeFigureOut">
              <a:rPr lang="ru-RU" smtClean="0"/>
              <a:pPr/>
              <a:t>25.06.2026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77F5F-6818-4963-B6D3-FA98CA08A2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7618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EFB5E-6F99-43F9-A3FB-619B0B80FEF7}" type="datetimeFigureOut">
              <a:rPr lang="ru-RU" smtClean="0"/>
              <a:pPr/>
              <a:t>25.06.2026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77F5F-6818-4963-B6D3-FA98CA08A2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6427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EFB5E-6F99-43F9-A3FB-619B0B80FEF7}" type="datetimeFigureOut">
              <a:rPr lang="ru-RU" smtClean="0"/>
              <a:pPr/>
              <a:t>25.06.2026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77F5F-6818-4963-B6D3-FA98CA08A2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181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EFB5E-6F99-43F9-A3FB-619B0B80FEF7}" type="datetimeFigureOut">
              <a:rPr lang="ru-RU" smtClean="0"/>
              <a:pPr/>
              <a:t>25.06.2026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77F5F-6818-4963-B6D3-FA98CA08A2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8592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EFB5E-6F99-43F9-A3FB-619B0B80FEF7}" type="datetimeFigureOut">
              <a:rPr lang="ru-RU" smtClean="0"/>
              <a:pPr/>
              <a:t>25.06.2026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77F5F-6818-4963-B6D3-FA98CA08A2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2822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EFB5E-6F99-43F9-A3FB-619B0B80FEF7}" type="datetimeFigureOut">
              <a:rPr lang="ru-RU" smtClean="0"/>
              <a:pPr/>
              <a:t>25.06.2026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77F5F-6818-4963-B6D3-FA98CA08A2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6577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ru-RU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FEFB5E-6F99-43F9-A3FB-619B0B80FEF7}" type="datetimeFigureOut">
              <a:rPr lang="ru-RU" smtClean="0"/>
              <a:pPr/>
              <a:t>25.06.2026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0A77F5F-6818-4963-B6D3-FA98CA08A2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8818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ipotekabank.uz/business/acquiring/qr-code/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93748" y="137062"/>
            <a:ext cx="10166350" cy="413827"/>
          </a:xfrm>
        </p:spPr>
        <p:txBody>
          <a:bodyPr>
            <a:no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"AKIB Ipoteka bank" </a:t>
            </a:r>
            <a:r>
              <a:rPr lang="en-US" sz="2000" dirty="0" err="1">
                <a:solidFill>
                  <a:schemeClr val="tx1"/>
                </a:solidFill>
              </a:rPr>
              <a:t>mijozlari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uchun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UzQR-ni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ro‘yxatdan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o‘tkazish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bo‘yicha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yo‘riqnoma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84200" y="1003301"/>
            <a:ext cx="10566399" cy="914400"/>
          </a:xfrm>
        </p:spPr>
        <p:txBody>
          <a:bodyPr>
            <a:normAutofit/>
          </a:bodyPr>
          <a:lstStyle/>
          <a:p>
            <a:pPr algn="l"/>
            <a:r>
              <a:rPr lang="ru-RU" sz="1200" dirty="0">
                <a:solidFill>
                  <a:schemeClr val="tx1"/>
                </a:solidFill>
              </a:rPr>
              <a:t>	</a:t>
            </a:r>
            <a:r>
              <a:rPr lang="en-US" sz="1200" dirty="0" err="1"/>
              <a:t>UzQR</a:t>
            </a:r>
            <a:r>
              <a:rPr lang="en-US" sz="1200" dirty="0"/>
              <a:t> </a:t>
            </a:r>
            <a:r>
              <a:rPr lang="en-US" sz="1200" dirty="0" err="1"/>
              <a:t>kodini</a:t>
            </a:r>
            <a:r>
              <a:rPr lang="en-US" sz="1200" dirty="0"/>
              <a:t> </a:t>
            </a:r>
            <a:r>
              <a:rPr lang="en-US" sz="1200" dirty="0" err="1"/>
              <a:t>ro‘yxatdan</a:t>
            </a:r>
            <a:r>
              <a:rPr lang="en-US" sz="1200" dirty="0"/>
              <a:t> </a:t>
            </a:r>
            <a:r>
              <a:rPr lang="en-US" sz="1200" dirty="0" err="1"/>
              <a:t>o‘tkazish</a:t>
            </a:r>
            <a:r>
              <a:rPr lang="en-US" sz="1200" dirty="0"/>
              <a:t> </a:t>
            </a:r>
            <a:r>
              <a:rPr lang="en-US" sz="1200" dirty="0" err="1"/>
              <a:t>uchun</a:t>
            </a:r>
            <a:r>
              <a:rPr lang="en-US" sz="1200" dirty="0"/>
              <a:t> "AKIB Ipoteka bank" </a:t>
            </a:r>
            <a:r>
              <a:rPr lang="en-US" sz="1200" dirty="0" err="1"/>
              <a:t>mijozlari</a:t>
            </a:r>
            <a:r>
              <a:rPr lang="en-US" sz="1200" dirty="0"/>
              <a:t> internet-banking </a:t>
            </a:r>
            <a:r>
              <a:rPr lang="en-US" sz="1200" dirty="0" err="1"/>
              <a:t>tizimiga</a:t>
            </a:r>
            <a:r>
              <a:rPr lang="en-US" sz="1200" dirty="0"/>
              <a:t> </a:t>
            </a:r>
            <a:r>
              <a:rPr lang="en-US" sz="1200" dirty="0" err="1"/>
              <a:t>o‘z</a:t>
            </a:r>
            <a:r>
              <a:rPr lang="en-US" sz="1200" dirty="0"/>
              <a:t> </a:t>
            </a:r>
            <a:r>
              <a:rPr lang="en-US" sz="1200" dirty="0" err="1"/>
              <a:t>logini</a:t>
            </a:r>
            <a:r>
              <a:rPr lang="en-US" sz="1200" dirty="0"/>
              <a:t> </a:t>
            </a:r>
            <a:r>
              <a:rPr lang="en-US" sz="1200" dirty="0" err="1"/>
              <a:t>va</a:t>
            </a:r>
            <a:r>
              <a:rPr lang="en-US" sz="1200" dirty="0"/>
              <a:t> EXI (Elektron </a:t>
            </a:r>
            <a:r>
              <a:rPr lang="en-US" sz="1200" dirty="0" err="1"/>
              <a:t>raqamli</a:t>
            </a:r>
            <a:r>
              <a:rPr lang="en-US" sz="1200" dirty="0"/>
              <a:t> </a:t>
            </a:r>
            <a:r>
              <a:rPr lang="en-US" sz="1200" dirty="0" err="1"/>
              <a:t>imzo</a:t>
            </a:r>
            <a:r>
              <a:rPr lang="en-US" sz="1200" dirty="0"/>
              <a:t>) </a:t>
            </a:r>
            <a:r>
              <a:rPr lang="en-US" sz="1200" dirty="0" err="1"/>
              <a:t>orqali</a:t>
            </a:r>
            <a:r>
              <a:rPr lang="en-US" sz="1200" dirty="0"/>
              <a:t> </a:t>
            </a:r>
            <a:r>
              <a:rPr lang="en-US" sz="1200" dirty="0" err="1"/>
              <a:t>kiradilar</a:t>
            </a:r>
            <a:r>
              <a:rPr lang="en-US" sz="1200" dirty="0"/>
              <a:t>. </a:t>
            </a:r>
            <a:r>
              <a:rPr lang="en-US" sz="1200" dirty="0" err="1"/>
              <a:t>Tizimga</a:t>
            </a:r>
            <a:r>
              <a:rPr lang="en-US" sz="1200" dirty="0"/>
              <a:t> </a:t>
            </a:r>
            <a:r>
              <a:rPr lang="en-US" sz="1200" dirty="0" err="1"/>
              <a:t>kirganda</a:t>
            </a:r>
            <a:r>
              <a:rPr lang="en-US" sz="1200" dirty="0"/>
              <a:t> </a:t>
            </a:r>
            <a:r>
              <a:rPr lang="en-US" sz="1200" dirty="0" err="1"/>
              <a:t>funksiyalar</a:t>
            </a:r>
            <a:r>
              <a:rPr lang="en-US" sz="1200" dirty="0"/>
              <a:t> </a:t>
            </a:r>
            <a:r>
              <a:rPr lang="en-US" sz="1200" dirty="0" err="1"/>
              <a:t>jadvali</a:t>
            </a:r>
            <a:r>
              <a:rPr lang="en-US" sz="1200" dirty="0"/>
              <a:t> </a:t>
            </a:r>
            <a:r>
              <a:rPr lang="en-US" sz="1200" dirty="0" err="1"/>
              <a:t>ochiladi</a:t>
            </a:r>
            <a:r>
              <a:rPr lang="en-US" sz="1200" dirty="0"/>
              <a:t>. </a:t>
            </a:r>
            <a:r>
              <a:rPr lang="en-US" sz="1200" dirty="0" err="1"/>
              <a:t>Funksiyalardan</a:t>
            </a:r>
            <a:r>
              <a:rPr lang="en-US" sz="1200" dirty="0"/>
              <a:t> </a:t>
            </a:r>
            <a:r>
              <a:rPr lang="en-US" sz="1200" dirty="0" err="1"/>
              <a:t>biri</a:t>
            </a:r>
            <a:r>
              <a:rPr lang="en-US" sz="1200" dirty="0"/>
              <a:t> </a:t>
            </a:r>
            <a:r>
              <a:rPr lang="en-US" sz="1200" b="1" dirty="0"/>
              <a:t>“</a:t>
            </a:r>
            <a:r>
              <a:rPr lang="ru-RU" sz="1200" b="1" dirty="0"/>
              <a:t>Регистрация</a:t>
            </a:r>
            <a:r>
              <a:rPr lang="en-US" sz="1200" b="1" dirty="0"/>
              <a:t>QR”</a:t>
            </a:r>
            <a:r>
              <a:rPr lang="en-US" sz="1200" dirty="0"/>
              <a:t> (QR </a:t>
            </a:r>
            <a:r>
              <a:rPr lang="en-US" sz="1200" dirty="0" err="1"/>
              <a:t>ro‘yxatdan</a:t>
            </a:r>
            <a:r>
              <a:rPr lang="en-US" sz="1200" dirty="0"/>
              <a:t> </a:t>
            </a:r>
            <a:r>
              <a:rPr lang="en-US" sz="1200" dirty="0" err="1"/>
              <a:t>o‘tkazish</a:t>
            </a:r>
            <a:r>
              <a:rPr lang="en-US" sz="1200" dirty="0"/>
              <a:t>) </a:t>
            </a:r>
            <a:r>
              <a:rPr lang="en-US" sz="1200" dirty="0" err="1"/>
              <a:t>bo‘lib</a:t>
            </a:r>
            <a:r>
              <a:rPr lang="en-US" sz="1200" dirty="0"/>
              <a:t>, u </a:t>
            </a:r>
            <a:r>
              <a:rPr lang="en-US" sz="1200" b="1" dirty="0"/>
              <a:t>“</a:t>
            </a:r>
            <a:r>
              <a:rPr lang="ru-RU" sz="1200" b="1" dirty="0"/>
              <a:t>Сервис”</a:t>
            </a:r>
            <a:r>
              <a:rPr lang="ru-RU" sz="1200" dirty="0"/>
              <a:t> (</a:t>
            </a:r>
            <a:r>
              <a:rPr lang="en-US" sz="1200" dirty="0" err="1"/>
              <a:t>Xizmat</a:t>
            </a:r>
            <a:r>
              <a:rPr lang="en-US" sz="1200" dirty="0"/>
              <a:t>) </a:t>
            </a:r>
            <a:r>
              <a:rPr lang="en-US" sz="1200" dirty="0" err="1"/>
              <a:t>tugmasini</a:t>
            </a:r>
            <a:r>
              <a:rPr lang="en-US" sz="1200" dirty="0"/>
              <a:t> </a:t>
            </a:r>
            <a:r>
              <a:rPr lang="en-US" sz="1200" dirty="0" err="1"/>
              <a:t>bosganda</a:t>
            </a:r>
            <a:r>
              <a:rPr lang="en-US" sz="1200" dirty="0"/>
              <a:t> </a:t>
            </a:r>
            <a:r>
              <a:rPr lang="en-US" sz="1200" dirty="0" err="1"/>
              <a:t>paydo</a:t>
            </a:r>
            <a:r>
              <a:rPr lang="en-US" sz="1200" dirty="0"/>
              <a:t> </a:t>
            </a:r>
            <a:r>
              <a:rPr lang="en-US" sz="1200" dirty="0" err="1"/>
              <a:t>bo‘ladi</a:t>
            </a:r>
            <a:r>
              <a:rPr lang="en-US" sz="1200" dirty="0"/>
              <a:t>.</a:t>
            </a:r>
            <a:endParaRPr lang="ru-RU" sz="1200" b="1" dirty="0">
              <a:solidFill>
                <a:schemeClr val="tx1"/>
              </a:solidFill>
            </a:endParaRPr>
          </a:p>
        </p:txBody>
      </p:sp>
      <p:pic>
        <p:nvPicPr>
          <p:cNvPr id="8" name="Рисунок 7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825" y="2222502"/>
            <a:ext cx="11102197" cy="44857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88295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0230" y="130174"/>
            <a:ext cx="11266098" cy="403645"/>
          </a:xfrm>
        </p:spPr>
        <p:txBody>
          <a:bodyPr>
            <a:norm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QR-kodlar </a:t>
            </a:r>
            <a:r>
              <a:rPr lang="en-US" sz="2000" dirty="0" err="1">
                <a:solidFill>
                  <a:schemeClr val="tx1"/>
                </a:solidFill>
              </a:rPr>
              <a:t>jadvali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54051" y="1164565"/>
            <a:ext cx="10483850" cy="975385"/>
          </a:xfrm>
        </p:spPr>
        <p:txBody>
          <a:bodyPr>
            <a:normAutofit/>
          </a:bodyPr>
          <a:lstStyle/>
          <a:p>
            <a:pPr algn="l"/>
            <a:r>
              <a:rPr lang="ru-RU" sz="1200" dirty="0">
                <a:solidFill>
                  <a:schemeClr val="tx1"/>
                </a:solidFill>
              </a:rPr>
              <a:t>	</a:t>
            </a:r>
            <a:r>
              <a:rPr lang="ru-RU" sz="1200" dirty="0"/>
              <a:t>“Регистрация </a:t>
            </a:r>
            <a:r>
              <a:rPr lang="en-US" sz="1200" dirty="0"/>
              <a:t>QR” </a:t>
            </a:r>
            <a:r>
              <a:rPr lang="en-US" sz="1200" dirty="0" err="1"/>
              <a:t>funksiyasi</a:t>
            </a:r>
            <a:r>
              <a:rPr lang="en-US" sz="1200" dirty="0"/>
              <a:t> </a:t>
            </a:r>
            <a:r>
              <a:rPr lang="en-US" sz="1200" dirty="0" err="1"/>
              <a:t>tanlanganda</a:t>
            </a:r>
            <a:r>
              <a:rPr lang="en-US" sz="1200" dirty="0"/>
              <a:t>, QR-kodlar </a:t>
            </a:r>
            <a:r>
              <a:rPr lang="en-US" sz="1200" dirty="0" err="1"/>
              <a:t>jadvali</a:t>
            </a:r>
            <a:r>
              <a:rPr lang="en-US" sz="1200" dirty="0"/>
              <a:t> </a:t>
            </a:r>
            <a:r>
              <a:rPr lang="en-US" sz="1200" dirty="0" err="1"/>
              <a:t>ochiladi</a:t>
            </a:r>
            <a:r>
              <a:rPr lang="en-US" sz="1200" dirty="0"/>
              <a:t>. </a:t>
            </a:r>
            <a:r>
              <a:rPr lang="en-US" sz="1200" b="1" dirty="0"/>
              <a:t>“</a:t>
            </a:r>
            <a:r>
              <a:rPr lang="ru-RU" sz="1200" b="1" dirty="0"/>
              <a:t>Детали”</a:t>
            </a:r>
            <a:r>
              <a:rPr lang="ru-RU" sz="1200" dirty="0"/>
              <a:t> (</a:t>
            </a:r>
            <a:r>
              <a:rPr lang="en-US" sz="1200" dirty="0" err="1"/>
              <a:t>Tafsilotlar</a:t>
            </a:r>
            <a:r>
              <a:rPr lang="en-US" sz="1200" dirty="0"/>
              <a:t>) </a:t>
            </a:r>
            <a:r>
              <a:rPr lang="en-US" sz="1200" dirty="0" err="1"/>
              <a:t>tugmasi</a:t>
            </a:r>
            <a:r>
              <a:rPr lang="en-US" sz="1200" dirty="0"/>
              <a:t> </a:t>
            </a:r>
            <a:r>
              <a:rPr lang="en-US" sz="1200" dirty="0" err="1"/>
              <a:t>avval</a:t>
            </a:r>
            <a:r>
              <a:rPr lang="en-US" sz="1200" dirty="0"/>
              <a:t> </a:t>
            </a:r>
            <a:r>
              <a:rPr lang="en-US" sz="1200" dirty="0" err="1"/>
              <a:t>ro‘yxatdan</a:t>
            </a:r>
            <a:r>
              <a:rPr lang="en-US" sz="1200" dirty="0"/>
              <a:t> </a:t>
            </a:r>
            <a:r>
              <a:rPr lang="en-US" sz="1200" dirty="0" err="1"/>
              <a:t>o‘tgan</a:t>
            </a:r>
            <a:r>
              <a:rPr lang="en-US" sz="1200" dirty="0"/>
              <a:t> QR-kodlar </a:t>
            </a:r>
            <a:r>
              <a:rPr lang="en-US" sz="1200" dirty="0" err="1"/>
              <a:t>bo‘yicha</a:t>
            </a:r>
            <a:r>
              <a:rPr lang="en-US" sz="1200" dirty="0"/>
              <a:t> </a:t>
            </a:r>
            <a:r>
              <a:rPr lang="en-US" sz="1200" dirty="0" err="1"/>
              <a:t>ma’lumotlarni</a:t>
            </a:r>
            <a:r>
              <a:rPr lang="en-US" sz="1200" dirty="0"/>
              <a:t> </a:t>
            </a:r>
            <a:r>
              <a:rPr lang="en-US" sz="1200" dirty="0" err="1"/>
              <a:t>ko‘rish</a:t>
            </a:r>
            <a:r>
              <a:rPr lang="en-US" sz="1200" dirty="0"/>
              <a:t> </a:t>
            </a:r>
            <a:r>
              <a:rPr lang="en-US" sz="1200" dirty="0" err="1"/>
              <a:t>imkonini</a:t>
            </a:r>
            <a:r>
              <a:rPr lang="en-US" sz="1200" dirty="0"/>
              <a:t> </a:t>
            </a:r>
            <a:r>
              <a:rPr lang="en-US" sz="1200" dirty="0" err="1"/>
              <a:t>beradi</a:t>
            </a:r>
            <a:r>
              <a:rPr lang="en-US" sz="1200" dirty="0"/>
              <a:t>. </a:t>
            </a:r>
            <a:r>
              <a:rPr lang="en-US" sz="1200" b="1" dirty="0"/>
              <a:t>“</a:t>
            </a:r>
            <a:r>
              <a:rPr lang="ru-RU" sz="1200" b="1" dirty="0"/>
              <a:t>Добавить”</a:t>
            </a:r>
            <a:r>
              <a:rPr lang="ru-RU" sz="1200" dirty="0"/>
              <a:t> (</a:t>
            </a:r>
            <a:r>
              <a:rPr lang="en-US" sz="1200" dirty="0" err="1"/>
              <a:t>Qo‘shish</a:t>
            </a:r>
            <a:r>
              <a:rPr lang="en-US" sz="1200" dirty="0"/>
              <a:t>) </a:t>
            </a:r>
            <a:r>
              <a:rPr lang="en-US" sz="1200" dirty="0" err="1"/>
              <a:t>tugmasi</a:t>
            </a:r>
            <a:r>
              <a:rPr lang="en-US" sz="1200" dirty="0"/>
              <a:t> </a:t>
            </a:r>
            <a:r>
              <a:rPr lang="en-US" sz="1200" dirty="0" err="1"/>
              <a:t>esa</a:t>
            </a:r>
            <a:r>
              <a:rPr lang="en-US" sz="1200" dirty="0"/>
              <a:t> </a:t>
            </a:r>
            <a:r>
              <a:rPr lang="en-US" sz="1200" dirty="0" err="1"/>
              <a:t>yangi</a:t>
            </a:r>
            <a:r>
              <a:rPr lang="en-US" sz="1200" dirty="0"/>
              <a:t> QR-</a:t>
            </a:r>
            <a:r>
              <a:rPr lang="en-US" sz="1200" dirty="0" err="1"/>
              <a:t>kod</a:t>
            </a:r>
            <a:r>
              <a:rPr lang="en-US" sz="1200" dirty="0"/>
              <a:t> </a:t>
            </a:r>
            <a:r>
              <a:rPr lang="en-US" sz="1200" dirty="0" err="1"/>
              <a:t>ochish</a:t>
            </a:r>
            <a:r>
              <a:rPr lang="en-US" sz="1200" dirty="0"/>
              <a:t> </a:t>
            </a:r>
            <a:r>
              <a:rPr lang="en-US" sz="1200" dirty="0" err="1"/>
              <a:t>uchun</a:t>
            </a:r>
            <a:r>
              <a:rPr lang="en-US" sz="1200" dirty="0"/>
              <a:t> </a:t>
            </a:r>
            <a:r>
              <a:rPr lang="en-US" sz="1200" dirty="0" err="1"/>
              <a:t>zarur</a:t>
            </a:r>
            <a:r>
              <a:rPr lang="en-US" sz="1200" dirty="0"/>
              <a:t> </a:t>
            </a:r>
            <a:r>
              <a:rPr lang="en-US" sz="1200" dirty="0" err="1"/>
              <a:t>bo‘lgan</a:t>
            </a:r>
            <a:r>
              <a:rPr lang="en-US" sz="1200" dirty="0"/>
              <a:t> </a:t>
            </a:r>
            <a:r>
              <a:rPr lang="en-US" sz="1200" dirty="0" err="1"/>
              <a:t>ma’lumotlarni</a:t>
            </a:r>
            <a:r>
              <a:rPr lang="en-US" sz="1200" dirty="0"/>
              <a:t> </a:t>
            </a:r>
            <a:r>
              <a:rPr lang="en-US" sz="1200" dirty="0" err="1"/>
              <a:t>kiritish</a:t>
            </a:r>
            <a:r>
              <a:rPr lang="en-US" sz="1200" dirty="0"/>
              <a:t> </a:t>
            </a:r>
            <a:r>
              <a:rPr lang="en-US" sz="1200" dirty="0" err="1"/>
              <a:t>uchun</a:t>
            </a:r>
            <a:r>
              <a:rPr lang="en-US" sz="1200" dirty="0"/>
              <a:t> </a:t>
            </a:r>
            <a:r>
              <a:rPr lang="en-US" sz="1200" dirty="0" err="1"/>
              <a:t>bo‘sh</a:t>
            </a:r>
            <a:r>
              <a:rPr lang="en-US" sz="1200" dirty="0"/>
              <a:t> </a:t>
            </a:r>
            <a:r>
              <a:rPr lang="en-US" sz="1200" dirty="0" err="1"/>
              <a:t>katakchali</a:t>
            </a:r>
            <a:r>
              <a:rPr lang="en-US" sz="1200" dirty="0"/>
              <a:t> </a:t>
            </a:r>
            <a:r>
              <a:rPr lang="en-US" sz="1200" dirty="0" err="1"/>
              <a:t>jadvalni</a:t>
            </a:r>
            <a:r>
              <a:rPr lang="en-US" sz="1200" dirty="0"/>
              <a:t> </a:t>
            </a:r>
            <a:r>
              <a:rPr lang="en-US" sz="1200" dirty="0" err="1"/>
              <a:t>ochadi</a:t>
            </a:r>
            <a:r>
              <a:rPr lang="en-US" sz="1200" dirty="0"/>
              <a:t>.</a:t>
            </a:r>
            <a:endParaRPr lang="ru-RU" sz="1200" dirty="0">
              <a:solidFill>
                <a:schemeClr val="tx1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14451" y="2708276"/>
            <a:ext cx="9163050" cy="401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85744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75245" y="115016"/>
            <a:ext cx="11266098" cy="408080"/>
          </a:xfrm>
        </p:spPr>
        <p:txBody>
          <a:bodyPr>
            <a:no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Yangi QR-</a:t>
            </a:r>
            <a:r>
              <a:rPr lang="en-US" sz="2000" dirty="0" err="1">
                <a:solidFill>
                  <a:schemeClr val="tx1"/>
                </a:solidFill>
              </a:rPr>
              <a:t>kodni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ro‘yxatdan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o‘tkazish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7701" y="622300"/>
            <a:ext cx="10427944" cy="1398128"/>
          </a:xfrm>
        </p:spPr>
        <p:txBody>
          <a:bodyPr>
            <a:normAutofit/>
          </a:bodyPr>
          <a:lstStyle/>
          <a:p>
            <a:pPr algn="l"/>
            <a:r>
              <a:rPr lang="ru-RU" sz="1200" dirty="0">
                <a:solidFill>
                  <a:schemeClr val="tx1"/>
                </a:solidFill>
              </a:rPr>
              <a:t>	</a:t>
            </a:r>
            <a:r>
              <a:rPr lang="ru-RU" sz="1200" dirty="0"/>
              <a:t> “Добавить” </a:t>
            </a:r>
            <a:r>
              <a:rPr lang="en-US" sz="1200" dirty="0" err="1"/>
              <a:t>tugmasi</a:t>
            </a:r>
            <a:r>
              <a:rPr lang="en-US" sz="1200" dirty="0"/>
              <a:t> </a:t>
            </a:r>
            <a:r>
              <a:rPr lang="en-US" sz="1200" dirty="0" err="1"/>
              <a:t>bosilgandan</a:t>
            </a:r>
            <a:r>
              <a:rPr lang="en-US" sz="1200" dirty="0"/>
              <a:t> </a:t>
            </a:r>
            <a:r>
              <a:rPr lang="en-US" sz="1200" dirty="0" err="1"/>
              <a:t>keyin</a:t>
            </a:r>
            <a:r>
              <a:rPr lang="en-US" sz="1200" dirty="0"/>
              <a:t> </a:t>
            </a:r>
            <a:r>
              <a:rPr lang="en-US" sz="1200" dirty="0" err="1"/>
              <a:t>ochiladigan</a:t>
            </a:r>
            <a:r>
              <a:rPr lang="en-US" sz="1200" dirty="0"/>
              <a:t> </a:t>
            </a:r>
            <a:r>
              <a:rPr lang="en-US" sz="1200" dirty="0" err="1"/>
              <a:t>yangi</a:t>
            </a:r>
            <a:r>
              <a:rPr lang="en-US" sz="1200" dirty="0"/>
              <a:t> QR-</a:t>
            </a:r>
            <a:r>
              <a:rPr lang="en-US" sz="1200" dirty="0" err="1"/>
              <a:t>kodni</a:t>
            </a:r>
            <a:r>
              <a:rPr lang="en-US" sz="1200" dirty="0"/>
              <a:t> </a:t>
            </a:r>
            <a:r>
              <a:rPr lang="en-US" sz="1200" dirty="0" err="1"/>
              <a:t>ro‘yxatdan</a:t>
            </a:r>
            <a:r>
              <a:rPr lang="en-US" sz="1200" dirty="0"/>
              <a:t> </a:t>
            </a:r>
            <a:r>
              <a:rPr lang="en-US" sz="1200" dirty="0" err="1"/>
              <a:t>o‘tkazish</a:t>
            </a:r>
            <a:r>
              <a:rPr lang="en-US" sz="1200" dirty="0"/>
              <a:t> </a:t>
            </a:r>
            <a:r>
              <a:rPr lang="en-US" sz="1200" dirty="0" err="1"/>
              <a:t>jadvalida</a:t>
            </a:r>
            <a:r>
              <a:rPr lang="en-US" sz="1200" dirty="0"/>
              <a:t> </a:t>
            </a:r>
            <a:r>
              <a:rPr lang="en-US" sz="1200" dirty="0" err="1"/>
              <a:t>tanlov</a:t>
            </a:r>
            <a:r>
              <a:rPr lang="en-US" sz="1200" dirty="0"/>
              <a:t> </a:t>
            </a:r>
            <a:r>
              <a:rPr lang="en-US" sz="1200" dirty="0" err="1"/>
              <a:t>katakchalari</a:t>
            </a:r>
            <a:r>
              <a:rPr lang="en-US" sz="1200" dirty="0"/>
              <a:t> </a:t>
            </a:r>
            <a:r>
              <a:rPr lang="en-US" sz="1200" dirty="0" err="1"/>
              <a:t>va</a:t>
            </a:r>
            <a:r>
              <a:rPr lang="en-US" sz="1200" dirty="0"/>
              <a:t> </a:t>
            </a:r>
            <a:r>
              <a:rPr lang="en-US" sz="1200" dirty="0" err="1"/>
              <a:t>to‘ldiriladigan</a:t>
            </a:r>
            <a:r>
              <a:rPr lang="en-US" sz="1200" dirty="0"/>
              <a:t> </a:t>
            </a:r>
            <a:r>
              <a:rPr lang="en-US" sz="1200" dirty="0" err="1"/>
              <a:t>katakchalar</a:t>
            </a:r>
            <a:r>
              <a:rPr lang="en-US" sz="1200" dirty="0"/>
              <a:t> </a:t>
            </a:r>
            <a:r>
              <a:rPr lang="en-US" sz="1200" dirty="0" err="1"/>
              <a:t>mavjud</a:t>
            </a:r>
            <a:r>
              <a:rPr lang="en-US" sz="1200" dirty="0"/>
              <a:t> (</a:t>
            </a:r>
            <a:r>
              <a:rPr lang="en-US" sz="1200" dirty="0" err="1"/>
              <a:t>yulduzcha</a:t>
            </a:r>
            <a:r>
              <a:rPr lang="en-US" sz="1200" dirty="0"/>
              <a:t> </a:t>
            </a:r>
            <a:r>
              <a:rPr lang="en-US" dirty="0"/>
              <a:t>*</a:t>
            </a:r>
            <a:r>
              <a:rPr lang="en-US" sz="1200" dirty="0"/>
              <a:t> </a:t>
            </a:r>
            <a:r>
              <a:rPr lang="en-US" sz="1200" dirty="0" err="1"/>
              <a:t>qo‘yilgan</a:t>
            </a:r>
            <a:r>
              <a:rPr lang="en-US" sz="1200" dirty="0"/>
              <a:t> </a:t>
            </a:r>
            <a:r>
              <a:rPr lang="en-US" sz="1200" dirty="0" err="1"/>
              <a:t>katakchalarni</a:t>
            </a:r>
            <a:r>
              <a:rPr lang="en-US" sz="1200" dirty="0"/>
              <a:t> </a:t>
            </a:r>
            <a:r>
              <a:rPr lang="en-US" sz="1200" dirty="0" err="1"/>
              <a:t>to‘ldirish</a:t>
            </a:r>
            <a:r>
              <a:rPr lang="en-US" sz="1200" dirty="0"/>
              <a:t> </a:t>
            </a:r>
            <a:r>
              <a:rPr lang="en-US" sz="1200" dirty="0" err="1"/>
              <a:t>majburiydir</a:t>
            </a:r>
            <a:r>
              <a:rPr lang="en-US" sz="1200" dirty="0"/>
              <a:t>). </a:t>
            </a:r>
            <a:r>
              <a:rPr lang="en-US" sz="1200" b="1" dirty="0"/>
              <a:t>“</a:t>
            </a:r>
            <a:r>
              <a:rPr lang="ru-RU" sz="1200" b="1" dirty="0"/>
              <a:t>Телефон”</a:t>
            </a:r>
            <a:r>
              <a:rPr lang="ru-RU" sz="1200" dirty="0"/>
              <a:t> </a:t>
            </a:r>
            <a:r>
              <a:rPr lang="en-US" sz="1200" dirty="0" err="1"/>
              <a:t>katakchasida</a:t>
            </a:r>
            <a:r>
              <a:rPr lang="en-US" sz="1200" dirty="0"/>
              <a:t> </a:t>
            </a:r>
            <a:r>
              <a:rPr lang="en-US" sz="1200" dirty="0" err="1"/>
              <a:t>plastik</a:t>
            </a:r>
            <a:r>
              <a:rPr lang="en-US" sz="1200" dirty="0"/>
              <a:t> </a:t>
            </a:r>
            <a:r>
              <a:rPr lang="en-US" sz="1200" dirty="0" err="1"/>
              <a:t>kartalardan</a:t>
            </a:r>
            <a:r>
              <a:rPr lang="en-US" sz="1200" dirty="0"/>
              <a:t> </a:t>
            </a:r>
            <a:r>
              <a:rPr lang="en-US" sz="1200" dirty="0" err="1"/>
              <a:t>muvaffaqiyatli</a:t>
            </a:r>
            <a:r>
              <a:rPr lang="en-US" sz="1200" dirty="0"/>
              <a:t> </a:t>
            </a:r>
            <a:r>
              <a:rPr lang="en-US" sz="1200" dirty="0" err="1"/>
              <a:t>tushumlar</a:t>
            </a:r>
            <a:r>
              <a:rPr lang="en-US" sz="1200" dirty="0"/>
              <a:t> </a:t>
            </a:r>
            <a:r>
              <a:rPr lang="en-US" sz="1200" dirty="0" err="1"/>
              <a:t>haqida</a:t>
            </a:r>
            <a:r>
              <a:rPr lang="en-US" sz="1200" dirty="0"/>
              <a:t> </a:t>
            </a:r>
            <a:r>
              <a:rPr lang="en-US" sz="1200" dirty="0" err="1"/>
              <a:t>xabarlar</a:t>
            </a:r>
            <a:r>
              <a:rPr lang="en-US" sz="1200" dirty="0"/>
              <a:t> </a:t>
            </a:r>
            <a:r>
              <a:rPr lang="en-US" sz="1200" dirty="0" err="1"/>
              <a:t>yuboriladigan</a:t>
            </a:r>
            <a:r>
              <a:rPr lang="en-US" sz="1200" dirty="0"/>
              <a:t> </a:t>
            </a:r>
            <a:r>
              <a:rPr lang="en-US" sz="1200" dirty="0" err="1"/>
              <a:t>telefon</a:t>
            </a:r>
            <a:r>
              <a:rPr lang="en-US" sz="1200" dirty="0"/>
              <a:t> </a:t>
            </a:r>
            <a:r>
              <a:rPr lang="en-US" sz="1200" dirty="0" err="1"/>
              <a:t>raqami</a:t>
            </a:r>
            <a:r>
              <a:rPr lang="en-US" sz="1200" dirty="0"/>
              <a:t> </a:t>
            </a:r>
            <a:r>
              <a:rPr lang="en-US" sz="1200" dirty="0" err="1"/>
              <a:t>ko‘rsatiladi</a:t>
            </a:r>
            <a:r>
              <a:rPr lang="en-US" sz="1200" dirty="0"/>
              <a:t>. </a:t>
            </a:r>
            <a:r>
              <a:rPr lang="en-US" sz="1200" b="1" dirty="0"/>
              <a:t>“</a:t>
            </a:r>
            <a:r>
              <a:rPr lang="ru-RU" sz="1200" b="1" dirty="0"/>
              <a:t>Код товара/услуги”</a:t>
            </a:r>
            <a:r>
              <a:rPr lang="ru-RU" sz="1200" dirty="0"/>
              <a:t> </a:t>
            </a:r>
            <a:r>
              <a:rPr lang="en-US" sz="1200" dirty="0" err="1"/>
              <a:t>katakchasiga</a:t>
            </a:r>
            <a:r>
              <a:rPr lang="en-US" sz="1200" dirty="0"/>
              <a:t> 23520 </a:t>
            </a:r>
            <a:r>
              <a:rPr lang="en-US" sz="1200" dirty="0" err="1"/>
              <a:t>tranzit</a:t>
            </a:r>
            <a:r>
              <a:rPr lang="en-US" sz="1200" dirty="0"/>
              <a:t> </a:t>
            </a:r>
            <a:r>
              <a:rPr lang="en-US" sz="1200" dirty="0" err="1"/>
              <a:t>hisobvarag‘i</a:t>
            </a:r>
            <a:r>
              <a:rPr lang="en-US" sz="1200" dirty="0"/>
              <a:t> </a:t>
            </a:r>
            <a:r>
              <a:rPr lang="en-US" sz="1200" dirty="0" err="1"/>
              <a:t>yoziladi</a:t>
            </a:r>
            <a:r>
              <a:rPr lang="en-US" sz="1200" dirty="0"/>
              <a:t> (</a:t>
            </a:r>
            <a:r>
              <a:rPr lang="en-US" sz="1200" dirty="0" err="1"/>
              <a:t>bu</a:t>
            </a:r>
            <a:r>
              <a:rPr lang="en-US" sz="1200" dirty="0"/>
              <a:t> </a:t>
            </a:r>
            <a:r>
              <a:rPr lang="en-US" sz="1200" dirty="0" err="1"/>
              <a:t>UzQR</a:t>
            </a:r>
            <a:r>
              <a:rPr lang="en-US" sz="1200" dirty="0"/>
              <a:t> </a:t>
            </a:r>
            <a:r>
              <a:rPr lang="en-US" sz="1200" dirty="0" err="1"/>
              <a:t>uchun</a:t>
            </a:r>
            <a:r>
              <a:rPr lang="en-US" sz="1200" dirty="0"/>
              <a:t> </a:t>
            </a:r>
            <a:r>
              <a:rPr lang="en-US" sz="1200" dirty="0" err="1"/>
              <a:t>mo‘ljallangan</a:t>
            </a:r>
            <a:r>
              <a:rPr lang="en-US" sz="1200" dirty="0"/>
              <a:t> </a:t>
            </a:r>
            <a:r>
              <a:rPr lang="en-US" sz="1200" dirty="0" err="1"/>
              <a:t>maxsus</a:t>
            </a:r>
            <a:r>
              <a:rPr lang="en-US" sz="1200" dirty="0"/>
              <a:t> </a:t>
            </a:r>
            <a:r>
              <a:rPr lang="en-US" sz="1200" dirty="0" err="1"/>
              <a:t>hisobvaraqdir</a:t>
            </a:r>
            <a:r>
              <a:rPr lang="en-US" sz="1200" dirty="0"/>
              <a:t>). </a:t>
            </a:r>
            <a:r>
              <a:rPr lang="en-US" sz="1200" b="1" dirty="0"/>
              <a:t>“</a:t>
            </a:r>
            <a:r>
              <a:rPr lang="ru-RU" sz="1200" b="1" dirty="0"/>
              <a:t>Лицевой счёт”</a:t>
            </a:r>
            <a:r>
              <a:rPr lang="ru-RU" sz="1200" dirty="0"/>
              <a:t> — </a:t>
            </a:r>
            <a:r>
              <a:rPr lang="en-US" sz="1200" dirty="0" err="1"/>
              <a:t>bu</a:t>
            </a:r>
            <a:r>
              <a:rPr lang="en-US" sz="1200" dirty="0"/>
              <a:t> </a:t>
            </a:r>
            <a:r>
              <a:rPr lang="en-US" sz="1200" dirty="0" err="1"/>
              <a:t>tushumlar</a:t>
            </a:r>
            <a:r>
              <a:rPr lang="en-US" sz="1200" dirty="0"/>
              <a:t> 23520 </a:t>
            </a:r>
            <a:r>
              <a:rPr lang="en-US" sz="1200" dirty="0" err="1"/>
              <a:t>hisobvarag‘idan</a:t>
            </a:r>
            <a:r>
              <a:rPr lang="en-US" sz="1200" dirty="0"/>
              <a:t> </a:t>
            </a:r>
            <a:r>
              <a:rPr lang="en-US" sz="1200" dirty="0" err="1"/>
              <a:t>kelib</a:t>
            </a:r>
            <a:r>
              <a:rPr lang="en-US" sz="1200" dirty="0"/>
              <a:t> </a:t>
            </a:r>
            <a:r>
              <a:rPr lang="en-US" sz="1200" dirty="0" err="1"/>
              <a:t>tushadigan</a:t>
            </a:r>
            <a:r>
              <a:rPr lang="en-US" sz="1200" dirty="0"/>
              <a:t> </a:t>
            </a:r>
            <a:r>
              <a:rPr lang="en-US" sz="1200" dirty="0" err="1"/>
              <a:t>yakuniy</a:t>
            </a:r>
            <a:r>
              <a:rPr lang="en-US" sz="1200" dirty="0"/>
              <a:t> </a:t>
            </a:r>
            <a:r>
              <a:rPr lang="en-US" sz="1200" dirty="0" err="1"/>
              <a:t>hisobvaroqdir</a:t>
            </a:r>
            <a:r>
              <a:rPr lang="en-US" sz="1200" dirty="0"/>
              <a:t>. </a:t>
            </a:r>
            <a:r>
              <a:rPr lang="en-US" sz="1200" dirty="0" err="1"/>
              <a:t>Shuningdek</a:t>
            </a:r>
            <a:r>
              <a:rPr lang="en-US" sz="1200" dirty="0"/>
              <a:t>, </a:t>
            </a:r>
            <a:r>
              <a:rPr lang="en-US" sz="1200" dirty="0" err="1"/>
              <a:t>yangi</a:t>
            </a:r>
            <a:r>
              <a:rPr lang="en-US" sz="1200" dirty="0"/>
              <a:t> QR-</a:t>
            </a:r>
            <a:r>
              <a:rPr lang="en-US" sz="1200" dirty="0" err="1"/>
              <a:t>kodni</a:t>
            </a:r>
            <a:r>
              <a:rPr lang="en-US" sz="1200" dirty="0"/>
              <a:t> </a:t>
            </a:r>
            <a:r>
              <a:rPr lang="en-US" sz="1200" dirty="0" err="1"/>
              <a:t>ro‘yxatdan</a:t>
            </a:r>
            <a:r>
              <a:rPr lang="en-US" sz="1200" dirty="0"/>
              <a:t> </a:t>
            </a:r>
            <a:r>
              <a:rPr lang="en-US" sz="1200" dirty="0" err="1"/>
              <a:t>o‘tkazishdan</a:t>
            </a:r>
            <a:r>
              <a:rPr lang="en-US" sz="1200" dirty="0"/>
              <a:t> </a:t>
            </a:r>
            <a:r>
              <a:rPr lang="en-US" sz="1200" dirty="0" err="1"/>
              <a:t>oldin</a:t>
            </a:r>
            <a:r>
              <a:rPr lang="en-US" sz="1200" dirty="0"/>
              <a:t> </a:t>
            </a:r>
            <a:r>
              <a:rPr lang="en-US" sz="1200" dirty="0" err="1"/>
              <a:t>Ommaviy</a:t>
            </a:r>
            <a:r>
              <a:rPr lang="en-US" sz="1200" dirty="0"/>
              <a:t> </a:t>
            </a:r>
            <a:r>
              <a:rPr lang="en-US" sz="1200" dirty="0" err="1"/>
              <a:t>oferta</a:t>
            </a:r>
            <a:r>
              <a:rPr lang="en-US" sz="1200" dirty="0"/>
              <a:t> (</a:t>
            </a:r>
            <a:r>
              <a:rPr lang="en-US" sz="1200" b="1" dirty="0"/>
              <a:t>“</a:t>
            </a:r>
            <a:r>
              <a:rPr lang="ru-RU" sz="1200" b="1" dirty="0"/>
              <a:t>Публичная оферта”</a:t>
            </a:r>
            <a:r>
              <a:rPr lang="ru-RU" sz="1200" dirty="0"/>
              <a:t>) </a:t>
            </a:r>
            <a:r>
              <a:rPr lang="en-US" sz="1200" dirty="0" err="1"/>
              <a:t>bilan</a:t>
            </a:r>
            <a:r>
              <a:rPr lang="en-US" sz="1200" dirty="0"/>
              <a:t> </a:t>
            </a:r>
            <a:r>
              <a:rPr lang="en-US" sz="1200" dirty="0" err="1"/>
              <a:t>tanishib</a:t>
            </a:r>
            <a:r>
              <a:rPr lang="en-US" sz="1200" dirty="0"/>
              <a:t> </a:t>
            </a:r>
            <a:r>
              <a:rPr lang="en-US" sz="1200" dirty="0" err="1"/>
              <a:t>chiqish</a:t>
            </a:r>
            <a:r>
              <a:rPr lang="en-US" sz="1200" dirty="0"/>
              <a:t> </a:t>
            </a:r>
            <a:r>
              <a:rPr lang="en-US" sz="1200" dirty="0" err="1"/>
              <a:t>lozim</a:t>
            </a:r>
            <a:r>
              <a:rPr lang="en-US" sz="1200" dirty="0"/>
              <a:t>, u </a:t>
            </a:r>
            <a:r>
              <a:rPr lang="en-US" sz="1200" dirty="0" err="1"/>
              <a:t>ochiladi</a:t>
            </a:r>
            <a:r>
              <a:rPr lang="en-US" sz="1200" dirty="0"/>
              <a:t> </a:t>
            </a:r>
            <a:r>
              <a:rPr lang="en-US" sz="1200" dirty="0" err="1"/>
              <a:t>va</a:t>
            </a:r>
            <a:r>
              <a:rPr lang="en-US" sz="1200" dirty="0"/>
              <a:t> </a:t>
            </a:r>
            <a:r>
              <a:rPr lang="en-US" sz="1200" dirty="0" err="1"/>
              <a:t>ko‘rib</a:t>
            </a:r>
            <a:r>
              <a:rPr lang="en-US" sz="1200" dirty="0"/>
              <a:t> </a:t>
            </a:r>
            <a:r>
              <a:rPr lang="en-US" sz="1200" dirty="0" err="1"/>
              <a:t>chiqish</a:t>
            </a:r>
            <a:r>
              <a:rPr lang="en-US" sz="1200" dirty="0"/>
              <a:t> </a:t>
            </a:r>
            <a:r>
              <a:rPr lang="en-US" sz="1200" dirty="0" err="1"/>
              <a:t>uchun</a:t>
            </a:r>
            <a:r>
              <a:rPr lang="en-US" sz="1200" dirty="0"/>
              <a:t> </a:t>
            </a:r>
            <a:r>
              <a:rPr lang="en-US" sz="1200" dirty="0" err="1"/>
              <a:t>ushbu</a:t>
            </a:r>
            <a:r>
              <a:rPr lang="en-US" sz="1200" dirty="0"/>
              <a:t> QR-</a:t>
            </a:r>
            <a:r>
              <a:rPr lang="en-US" sz="1200" dirty="0" err="1"/>
              <a:t>kodda</a:t>
            </a:r>
            <a:r>
              <a:rPr lang="en-US" sz="1200" dirty="0"/>
              <a:t> </a:t>
            </a:r>
            <a:r>
              <a:rPr lang="en-US" sz="1200" dirty="0" err="1"/>
              <a:t>saqlanadi</a:t>
            </a:r>
            <a:r>
              <a:rPr lang="en-US" sz="1200" dirty="0"/>
              <a:t>.</a:t>
            </a:r>
            <a:endParaRPr lang="ru-RU" sz="1200" dirty="0">
              <a:solidFill>
                <a:schemeClr val="tx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94323" y="2218837"/>
            <a:ext cx="10427943" cy="4501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1360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75245" y="38459"/>
            <a:ext cx="11266098" cy="408317"/>
          </a:xfrm>
        </p:spPr>
        <p:txBody>
          <a:bodyPr>
            <a:norm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Yangi QR-</a:t>
            </a:r>
            <a:r>
              <a:rPr lang="en-US" sz="2000" dirty="0" err="1">
                <a:solidFill>
                  <a:schemeClr val="tx1"/>
                </a:solidFill>
              </a:rPr>
              <a:t>kodni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ro‘yxatdan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o‘tkazish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1351" y="546100"/>
            <a:ext cx="10521950" cy="1381664"/>
          </a:xfrm>
        </p:spPr>
        <p:txBody>
          <a:bodyPr>
            <a:normAutofit/>
          </a:bodyPr>
          <a:lstStyle/>
          <a:p>
            <a:pPr algn="l"/>
            <a:r>
              <a:rPr lang="ru-RU" sz="1200" dirty="0">
                <a:solidFill>
                  <a:schemeClr val="tx1"/>
                </a:solidFill>
              </a:rPr>
              <a:t>	</a:t>
            </a:r>
            <a:r>
              <a:rPr lang="en-US" sz="1200" dirty="0"/>
              <a:t> Agar </a:t>
            </a:r>
            <a:r>
              <a:rPr lang="en-US" sz="1200" dirty="0" err="1"/>
              <a:t>mijoz</a:t>
            </a:r>
            <a:r>
              <a:rPr lang="en-US" sz="1200" dirty="0"/>
              <a:t> QR-</a:t>
            </a:r>
            <a:r>
              <a:rPr lang="en-US" sz="1200" dirty="0" err="1"/>
              <a:t>kodni</a:t>
            </a:r>
            <a:r>
              <a:rPr lang="en-US" sz="1200" dirty="0"/>
              <a:t> </a:t>
            </a:r>
            <a:r>
              <a:rPr lang="en-US" sz="1200" dirty="0" err="1"/>
              <a:t>birinchi</a:t>
            </a:r>
            <a:r>
              <a:rPr lang="en-US" sz="1200" dirty="0"/>
              <a:t> </a:t>
            </a:r>
            <a:r>
              <a:rPr lang="en-US" sz="1200" dirty="0" err="1"/>
              <a:t>marta</a:t>
            </a:r>
            <a:r>
              <a:rPr lang="en-US" sz="1200" dirty="0"/>
              <a:t> </a:t>
            </a:r>
            <a:r>
              <a:rPr lang="en-US" sz="1200" dirty="0" err="1"/>
              <a:t>ro‘yxatdan</a:t>
            </a:r>
            <a:r>
              <a:rPr lang="en-US" sz="1200" dirty="0"/>
              <a:t> </a:t>
            </a:r>
            <a:r>
              <a:rPr lang="en-US" sz="1200" dirty="0" err="1"/>
              <a:t>o‘tkazayotgan</a:t>
            </a:r>
            <a:r>
              <a:rPr lang="en-US" sz="1200" dirty="0"/>
              <a:t> </a:t>
            </a:r>
            <a:r>
              <a:rPr lang="en-US" sz="1200" dirty="0" err="1"/>
              <a:t>bo‘lsa</a:t>
            </a:r>
            <a:r>
              <a:rPr lang="en-US" sz="1200" dirty="0"/>
              <a:t>, </a:t>
            </a:r>
            <a:r>
              <a:rPr lang="en-US" sz="1200" b="1" dirty="0"/>
              <a:t>“</a:t>
            </a:r>
            <a:r>
              <a:rPr lang="ru-RU" sz="1200" b="1" dirty="0"/>
              <a:t>Счёт транзит”</a:t>
            </a:r>
            <a:r>
              <a:rPr lang="ru-RU" sz="1200" dirty="0"/>
              <a:t> </a:t>
            </a:r>
            <a:r>
              <a:rPr lang="en-US" sz="1200" dirty="0" err="1"/>
              <a:t>katakchasini</a:t>
            </a:r>
            <a:r>
              <a:rPr lang="en-US" sz="1200" dirty="0"/>
              <a:t> </a:t>
            </a:r>
            <a:r>
              <a:rPr lang="en-US" sz="1200" dirty="0" err="1"/>
              <a:t>quyidagi</a:t>
            </a:r>
            <a:r>
              <a:rPr lang="en-US" sz="1200" dirty="0"/>
              <a:t> </a:t>
            </a:r>
            <a:r>
              <a:rPr lang="en-US" sz="1200" dirty="0" err="1"/>
              <a:t>shaklda</a:t>
            </a:r>
            <a:r>
              <a:rPr lang="en-US" sz="1200" dirty="0"/>
              <a:t> </a:t>
            </a:r>
            <a:r>
              <a:rPr lang="en-US" sz="1200" dirty="0" err="1"/>
              <a:t>to‘ldirishi</a:t>
            </a:r>
            <a:r>
              <a:rPr lang="en-US" sz="1200" dirty="0"/>
              <a:t> </a:t>
            </a:r>
            <a:r>
              <a:rPr lang="en-US" sz="1200" dirty="0" err="1"/>
              <a:t>kerak</a:t>
            </a:r>
            <a:r>
              <a:rPr lang="en-US" sz="1200" dirty="0"/>
              <a:t>: 23520000_</a:t>
            </a:r>
            <a:r>
              <a:rPr lang="ru-RU" sz="1200" dirty="0"/>
              <a:t>НИББД001. </a:t>
            </a:r>
            <a:r>
              <a:rPr lang="en-US" sz="1200" dirty="0"/>
              <a:t>Agar </a:t>
            </a:r>
            <a:r>
              <a:rPr lang="en-US" sz="1200" dirty="0" err="1"/>
              <a:t>ikkinchi</a:t>
            </a:r>
            <a:r>
              <a:rPr lang="en-US" sz="1200" dirty="0"/>
              <a:t> </a:t>
            </a:r>
            <a:r>
              <a:rPr lang="en-US" sz="1200" dirty="0" err="1"/>
              <a:t>marta</a:t>
            </a:r>
            <a:r>
              <a:rPr lang="en-US" sz="1200" dirty="0"/>
              <a:t> </a:t>
            </a:r>
            <a:r>
              <a:rPr lang="en-US" sz="1200" dirty="0" err="1"/>
              <a:t>bo‘lsa</a:t>
            </a:r>
            <a:r>
              <a:rPr lang="en-US" sz="1200" dirty="0"/>
              <a:t> — 23520000_</a:t>
            </a:r>
            <a:r>
              <a:rPr lang="ru-RU" sz="1200" dirty="0"/>
              <a:t>НИББД002 </a:t>
            </a:r>
            <a:r>
              <a:rPr lang="en-US" sz="1200" dirty="0" err="1"/>
              <a:t>va</a:t>
            </a:r>
            <a:r>
              <a:rPr lang="en-US" sz="1200" dirty="0"/>
              <a:t> </a:t>
            </a:r>
            <a:r>
              <a:rPr lang="en-US" sz="1200" dirty="0" err="1"/>
              <a:t>hokazo</a:t>
            </a:r>
            <a:r>
              <a:rPr lang="en-US" sz="1200" dirty="0"/>
              <a:t>. </a:t>
            </a:r>
            <a:r>
              <a:rPr lang="en-US" sz="1200" b="1" dirty="0"/>
              <a:t>“</a:t>
            </a:r>
            <a:r>
              <a:rPr lang="ru-RU" sz="1200" b="1" dirty="0"/>
              <a:t>Регистрировать”</a:t>
            </a:r>
            <a:r>
              <a:rPr lang="ru-RU" sz="1200" dirty="0"/>
              <a:t> </a:t>
            </a:r>
            <a:r>
              <a:rPr lang="en-US" sz="1200" dirty="0" err="1"/>
              <a:t>tugmasi</a:t>
            </a:r>
            <a:r>
              <a:rPr lang="en-US" sz="1200" dirty="0"/>
              <a:t> </a:t>
            </a:r>
            <a:r>
              <a:rPr lang="en-US" sz="1200" dirty="0" err="1"/>
              <a:t>bosilganda</a:t>
            </a:r>
            <a:r>
              <a:rPr lang="en-US" sz="1200" dirty="0"/>
              <a:t>, </a:t>
            </a:r>
            <a:r>
              <a:rPr lang="en-US" sz="1200" dirty="0" err="1"/>
              <a:t>to‘g‘ri</a:t>
            </a:r>
            <a:r>
              <a:rPr lang="en-US" sz="1200" dirty="0"/>
              <a:t> 23520 </a:t>
            </a:r>
            <a:r>
              <a:rPr lang="en-US" sz="1200" dirty="0" err="1"/>
              <a:t>tranzit</a:t>
            </a:r>
            <a:r>
              <a:rPr lang="en-US" sz="1200" dirty="0"/>
              <a:t> </a:t>
            </a:r>
            <a:r>
              <a:rPr lang="en-US" sz="1200" dirty="0" err="1"/>
              <a:t>hisobvarag‘i</a:t>
            </a:r>
            <a:r>
              <a:rPr lang="en-US" sz="1200" dirty="0"/>
              <a:t> </a:t>
            </a:r>
            <a:r>
              <a:rPr lang="en-US" sz="1200" dirty="0" err="1"/>
              <a:t>ko‘rsatilgan</a:t>
            </a:r>
            <a:r>
              <a:rPr lang="en-US" sz="1200" dirty="0"/>
              <a:t> </a:t>
            </a:r>
            <a:r>
              <a:rPr lang="en-US" sz="1200" dirty="0" err="1"/>
              <a:t>xabar</a:t>
            </a:r>
            <a:r>
              <a:rPr lang="en-US" sz="1200" dirty="0"/>
              <a:t> </a:t>
            </a:r>
            <a:r>
              <a:rPr lang="en-US" sz="1200" dirty="0" err="1"/>
              <a:t>paydo</a:t>
            </a:r>
            <a:r>
              <a:rPr lang="en-US" sz="1200" dirty="0"/>
              <a:t> </a:t>
            </a:r>
            <a:r>
              <a:rPr lang="en-US" sz="1200" dirty="0" err="1"/>
              <a:t>bo‘ladi</a:t>
            </a:r>
            <a:r>
              <a:rPr lang="en-US" sz="1200" dirty="0"/>
              <a:t>. Uni </a:t>
            </a:r>
            <a:r>
              <a:rPr lang="en-US" sz="1200" dirty="0" err="1"/>
              <a:t>nusxalab</a:t>
            </a:r>
            <a:r>
              <a:rPr lang="en-US" sz="1200" dirty="0"/>
              <a:t> (copy), “</a:t>
            </a:r>
            <a:r>
              <a:rPr lang="ru-RU" sz="1200" dirty="0"/>
              <a:t>Счёт транзит” </a:t>
            </a:r>
            <a:r>
              <a:rPr lang="en-US" sz="1200" dirty="0" err="1"/>
              <a:t>katakchasiga</a:t>
            </a:r>
            <a:r>
              <a:rPr lang="en-US" sz="1200" dirty="0"/>
              <a:t> </a:t>
            </a:r>
            <a:r>
              <a:rPr lang="en-US" sz="1200" dirty="0" err="1"/>
              <a:t>joylashtirish</a:t>
            </a:r>
            <a:r>
              <a:rPr lang="en-US" sz="1200" dirty="0"/>
              <a:t> (paste) </a:t>
            </a:r>
            <a:r>
              <a:rPr lang="en-US" sz="1200" dirty="0" err="1"/>
              <a:t>va</a:t>
            </a:r>
            <a:r>
              <a:rPr lang="en-US" sz="1200" dirty="0"/>
              <a:t> </a:t>
            </a:r>
            <a:r>
              <a:rPr lang="en-US" sz="1200" dirty="0" err="1"/>
              <a:t>so‘ngra</a:t>
            </a:r>
            <a:r>
              <a:rPr lang="en-US" sz="1200" dirty="0"/>
              <a:t> </a:t>
            </a:r>
            <a:r>
              <a:rPr lang="en-US" sz="1200" dirty="0" err="1"/>
              <a:t>qaytadan</a:t>
            </a:r>
            <a:r>
              <a:rPr lang="en-US" sz="1200" dirty="0"/>
              <a:t> “</a:t>
            </a:r>
            <a:r>
              <a:rPr lang="ru-RU" sz="1200" dirty="0"/>
              <a:t>Регистрировать” </a:t>
            </a:r>
            <a:r>
              <a:rPr lang="en-US" sz="1200" dirty="0" err="1"/>
              <a:t>tugmasini</a:t>
            </a:r>
            <a:r>
              <a:rPr lang="en-US" sz="1200" dirty="0"/>
              <a:t> </a:t>
            </a:r>
            <a:r>
              <a:rPr lang="en-US" sz="1200" dirty="0" err="1"/>
              <a:t>bosish</a:t>
            </a:r>
            <a:r>
              <a:rPr lang="en-US" sz="1200" dirty="0"/>
              <a:t> </a:t>
            </a:r>
            <a:r>
              <a:rPr lang="en-US" sz="1200" dirty="0" err="1"/>
              <a:t>kerak</a:t>
            </a:r>
            <a:r>
              <a:rPr lang="en-US" sz="1200" dirty="0"/>
              <a:t>.</a:t>
            </a:r>
            <a:r>
              <a:rPr lang="ru-RU" sz="1200" dirty="0"/>
              <a:t> </a:t>
            </a:r>
            <a:br>
              <a:rPr lang="ru-RU" sz="1200" dirty="0"/>
            </a:br>
            <a:r>
              <a:rPr lang="en-US" sz="1200" b="1" dirty="0" err="1"/>
              <a:t>Eslatma</a:t>
            </a:r>
            <a:r>
              <a:rPr lang="en-US" sz="1200" b="1" dirty="0"/>
              <a:t>:</a:t>
            </a:r>
            <a:r>
              <a:rPr lang="en-US" sz="1200" dirty="0"/>
              <a:t> 23520 </a:t>
            </a:r>
            <a:r>
              <a:rPr lang="en-US" sz="1200" dirty="0" err="1"/>
              <a:t>tranzit</a:t>
            </a:r>
            <a:r>
              <a:rPr lang="en-US" sz="1200" dirty="0"/>
              <a:t> </a:t>
            </a:r>
            <a:r>
              <a:rPr lang="en-US" sz="1200" dirty="0" err="1"/>
              <a:t>hisobvarag‘i</a:t>
            </a:r>
            <a:r>
              <a:rPr lang="en-US" sz="1200" dirty="0"/>
              <a:t> NIBBD (MABBR) </a:t>
            </a:r>
            <a:r>
              <a:rPr lang="en-US" sz="1200" dirty="0" err="1"/>
              <a:t>orqali</a:t>
            </a:r>
            <a:r>
              <a:rPr lang="en-US" sz="1200" dirty="0"/>
              <a:t> </a:t>
            </a:r>
            <a:r>
              <a:rPr lang="en-US" sz="1200" dirty="0" err="1"/>
              <a:t>ochiladi</a:t>
            </a:r>
            <a:r>
              <a:rPr lang="en-US" sz="1200" dirty="0"/>
              <a:t>, </a:t>
            </a:r>
            <a:r>
              <a:rPr lang="en-US" sz="1200" dirty="0" err="1"/>
              <a:t>shu</a:t>
            </a:r>
            <a:r>
              <a:rPr lang="en-US" sz="1200" dirty="0"/>
              <a:t> </a:t>
            </a:r>
            <a:r>
              <a:rPr lang="en-US" sz="1200" dirty="0" err="1"/>
              <a:t>sababli</a:t>
            </a:r>
            <a:r>
              <a:rPr lang="en-US" sz="1200" dirty="0"/>
              <a:t> QR-</a:t>
            </a:r>
            <a:r>
              <a:rPr lang="en-US" sz="1200" dirty="0" err="1"/>
              <a:t>kodni</a:t>
            </a:r>
            <a:r>
              <a:rPr lang="en-US" sz="1200" dirty="0"/>
              <a:t> </a:t>
            </a:r>
            <a:r>
              <a:rPr lang="en-US" sz="1200" dirty="0" err="1"/>
              <a:t>ro‘yxatdan</a:t>
            </a:r>
            <a:r>
              <a:rPr lang="en-US" sz="1200" dirty="0"/>
              <a:t> </a:t>
            </a:r>
            <a:r>
              <a:rPr lang="en-US" sz="1200" dirty="0" err="1"/>
              <a:t>o‘tkazish</a:t>
            </a:r>
            <a:r>
              <a:rPr lang="en-US" sz="1200" dirty="0"/>
              <a:t> </a:t>
            </a:r>
            <a:r>
              <a:rPr lang="en-US" sz="1200" dirty="0" err="1"/>
              <a:t>muayyan</a:t>
            </a:r>
            <a:r>
              <a:rPr lang="en-US" sz="1200" dirty="0"/>
              <a:t> </a:t>
            </a:r>
            <a:r>
              <a:rPr lang="en-US" sz="1200" dirty="0" err="1"/>
              <a:t>vaqt</a:t>
            </a:r>
            <a:r>
              <a:rPr lang="en-US" sz="1200" dirty="0"/>
              <a:t> talab </a:t>
            </a:r>
            <a:r>
              <a:rPr lang="en-US" sz="1200" dirty="0" err="1"/>
              <a:t>qilishi</a:t>
            </a:r>
            <a:r>
              <a:rPr lang="en-US" sz="1200" dirty="0"/>
              <a:t> </a:t>
            </a:r>
            <a:r>
              <a:rPr lang="en-US" sz="1200" dirty="0" err="1"/>
              <a:t>mumkin</a:t>
            </a:r>
            <a:r>
              <a:rPr lang="en-US" sz="1200" dirty="0"/>
              <a:t>.</a:t>
            </a:r>
            <a:endParaRPr lang="ru-RU" sz="1200" i="1" dirty="0">
              <a:solidFill>
                <a:schemeClr val="tx1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94323" y="2126411"/>
            <a:ext cx="10427943" cy="4606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788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75247" y="0"/>
            <a:ext cx="11266098" cy="422694"/>
          </a:xfrm>
        </p:spPr>
        <p:txBody>
          <a:bodyPr>
            <a:normAutofit/>
          </a:bodyPr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QR-</a:t>
            </a:r>
            <a:r>
              <a:rPr lang="en-US" sz="2000" b="1" dirty="0" err="1">
                <a:solidFill>
                  <a:schemeClr val="tx1"/>
                </a:solidFill>
              </a:rPr>
              <a:t>kod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biriktirilishi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1486" y="422695"/>
            <a:ext cx="10589763" cy="1642325"/>
          </a:xfrm>
        </p:spPr>
        <p:txBody>
          <a:bodyPr>
            <a:normAutofit/>
          </a:bodyPr>
          <a:lstStyle/>
          <a:p>
            <a:pPr algn="l"/>
            <a:r>
              <a:rPr lang="ru-RU" sz="1200" dirty="0">
                <a:solidFill>
                  <a:schemeClr val="tx1"/>
                </a:solidFill>
              </a:rPr>
              <a:t>	</a:t>
            </a:r>
            <a:r>
              <a:rPr lang="en-US" sz="1200" dirty="0"/>
              <a:t>Yangi QR-</a:t>
            </a:r>
            <a:r>
              <a:rPr lang="en-US" sz="1200" dirty="0" err="1"/>
              <a:t>kodni</a:t>
            </a:r>
            <a:r>
              <a:rPr lang="en-US" sz="1200" dirty="0"/>
              <a:t> </a:t>
            </a:r>
            <a:r>
              <a:rPr lang="en-US" sz="1200" dirty="0" err="1"/>
              <a:t>ro‘yxatdan</a:t>
            </a:r>
            <a:r>
              <a:rPr lang="en-US" sz="1200" dirty="0"/>
              <a:t> </a:t>
            </a:r>
            <a:r>
              <a:rPr lang="en-US" sz="1200" dirty="0" err="1"/>
              <a:t>o‘tkazish</a:t>
            </a:r>
            <a:r>
              <a:rPr lang="en-US" sz="1200" dirty="0"/>
              <a:t> </a:t>
            </a:r>
            <a:r>
              <a:rPr lang="en-US" sz="1200" dirty="0" err="1"/>
              <a:t>jadvali</a:t>
            </a:r>
            <a:r>
              <a:rPr lang="en-US" sz="1200" dirty="0"/>
              <a:t> </a:t>
            </a:r>
            <a:r>
              <a:rPr lang="en-US" sz="1200" dirty="0" err="1"/>
              <a:t>to‘ldirilib</a:t>
            </a:r>
            <a:r>
              <a:rPr lang="en-US" sz="1200" dirty="0"/>
              <a:t>, </a:t>
            </a:r>
            <a:r>
              <a:rPr lang="en-US" sz="1200" b="1" dirty="0"/>
              <a:t>“</a:t>
            </a:r>
            <a:r>
              <a:rPr lang="ru-RU" sz="1200" b="1" dirty="0"/>
              <a:t>Регистрировать”</a:t>
            </a:r>
            <a:r>
              <a:rPr lang="ru-RU" sz="1200" dirty="0"/>
              <a:t> </a:t>
            </a:r>
            <a:r>
              <a:rPr lang="en-US" sz="1200" dirty="0" err="1"/>
              <a:t>tugmasi</a:t>
            </a:r>
            <a:r>
              <a:rPr lang="en-US" sz="1200" dirty="0"/>
              <a:t> </a:t>
            </a:r>
            <a:r>
              <a:rPr lang="en-US" sz="1200" dirty="0" err="1"/>
              <a:t>bosilganda</a:t>
            </a:r>
            <a:r>
              <a:rPr lang="en-US" sz="1200" dirty="0"/>
              <a:t> </a:t>
            </a:r>
            <a:r>
              <a:rPr lang="en-US" sz="1200" dirty="0" err="1"/>
              <a:t>muvaffaqiyatli</a:t>
            </a:r>
            <a:r>
              <a:rPr lang="en-US" sz="1200" dirty="0"/>
              <a:t> </a:t>
            </a:r>
            <a:r>
              <a:rPr lang="en-US" sz="1200" dirty="0" err="1"/>
              <a:t>xabar</a:t>
            </a:r>
            <a:r>
              <a:rPr lang="en-US" sz="1200" dirty="0"/>
              <a:t> </a:t>
            </a:r>
            <a:r>
              <a:rPr lang="en-US" sz="1200" dirty="0" err="1"/>
              <a:t>chiqqach</a:t>
            </a:r>
            <a:r>
              <a:rPr lang="en-US" sz="1200" dirty="0"/>
              <a:t>, </a:t>
            </a:r>
            <a:r>
              <a:rPr lang="en-US" sz="1200" dirty="0" err="1"/>
              <a:t>jadvalning</a:t>
            </a:r>
            <a:r>
              <a:rPr lang="en-US" sz="1200" dirty="0"/>
              <a:t> </a:t>
            </a:r>
            <a:r>
              <a:rPr lang="en-US" sz="1200" dirty="0" err="1"/>
              <a:t>pastki</a:t>
            </a:r>
            <a:r>
              <a:rPr lang="en-US" sz="1200" dirty="0"/>
              <a:t> </a:t>
            </a:r>
            <a:r>
              <a:rPr lang="en-US" sz="1200" dirty="0" err="1"/>
              <a:t>o‘ng</a:t>
            </a:r>
            <a:r>
              <a:rPr lang="en-US" sz="1200" dirty="0"/>
              <a:t> </a:t>
            </a:r>
            <a:r>
              <a:rPr lang="en-US" sz="1200" dirty="0" err="1"/>
              <a:t>burchagida</a:t>
            </a:r>
            <a:r>
              <a:rPr lang="en-US" sz="1200" dirty="0"/>
              <a:t> </a:t>
            </a:r>
            <a:r>
              <a:rPr lang="en-US" sz="1200" dirty="0" err="1"/>
              <a:t>tasvir</a:t>
            </a:r>
            <a:r>
              <a:rPr lang="en-US" sz="1200" dirty="0"/>
              <a:t> </a:t>
            </a:r>
            <a:r>
              <a:rPr lang="en-US" sz="1200" dirty="0" err="1"/>
              <a:t>paydo</a:t>
            </a:r>
            <a:r>
              <a:rPr lang="en-US" sz="1200" dirty="0"/>
              <a:t> </a:t>
            </a:r>
            <a:r>
              <a:rPr lang="en-US" sz="1200" dirty="0" err="1"/>
              <a:t>bo‘ladi</a:t>
            </a:r>
            <a:r>
              <a:rPr lang="en-US" sz="1200" dirty="0"/>
              <a:t> — </a:t>
            </a:r>
            <a:r>
              <a:rPr lang="en-US" sz="1200" dirty="0" err="1"/>
              <a:t>bu</a:t>
            </a:r>
            <a:r>
              <a:rPr lang="en-US" sz="1200" dirty="0"/>
              <a:t> </a:t>
            </a:r>
            <a:r>
              <a:rPr lang="en-US" sz="1200" dirty="0" err="1"/>
              <a:t>ushbu</a:t>
            </a:r>
            <a:r>
              <a:rPr lang="en-US" sz="1200" dirty="0"/>
              <a:t> </a:t>
            </a:r>
            <a:r>
              <a:rPr lang="en-US" sz="1200" dirty="0" err="1"/>
              <a:t>mijozga</a:t>
            </a:r>
            <a:r>
              <a:rPr lang="en-US" sz="1200" dirty="0"/>
              <a:t> </a:t>
            </a:r>
            <a:r>
              <a:rPr lang="en-US" sz="1200" dirty="0" err="1"/>
              <a:t>biriktirilgan</a:t>
            </a:r>
            <a:r>
              <a:rPr lang="en-US" sz="1200" dirty="0"/>
              <a:t> QR-</a:t>
            </a:r>
            <a:r>
              <a:rPr lang="en-US" sz="1200" dirty="0" err="1"/>
              <a:t>koddir</a:t>
            </a:r>
            <a:r>
              <a:rPr lang="en-US" sz="1200" dirty="0"/>
              <a:t>.</a:t>
            </a:r>
            <a:endParaRPr lang="ru-RU" sz="1200" b="1" dirty="0">
              <a:solidFill>
                <a:schemeClr val="tx1"/>
              </a:solidFill>
            </a:endParaRPr>
          </a:p>
          <a:p>
            <a:pPr algn="ctr"/>
            <a:r>
              <a:rPr lang="en-US" sz="1400" dirty="0" err="1"/>
              <a:t>Keyingi</a:t>
            </a:r>
            <a:r>
              <a:rPr lang="en-US" sz="1400" dirty="0"/>
              <a:t> </a:t>
            </a:r>
            <a:r>
              <a:rPr lang="en-US" sz="1400" dirty="0" err="1"/>
              <a:t>qadamlar</a:t>
            </a:r>
            <a:r>
              <a:rPr lang="en-US" sz="1400" dirty="0"/>
              <a:t>:</a:t>
            </a:r>
            <a:r>
              <a:rPr lang="ru-RU" sz="1400" dirty="0"/>
              <a:t> </a:t>
            </a:r>
            <a:r>
              <a:rPr lang="en-US" sz="1600" b="1" dirty="0">
                <a:solidFill>
                  <a:srgbClr val="92D050"/>
                </a:solidFill>
              </a:rPr>
              <a:t>1</a:t>
            </a:r>
            <a:r>
              <a:rPr lang="en-US" sz="1400" dirty="0">
                <a:solidFill>
                  <a:schemeClr val="tx1"/>
                </a:solidFill>
              </a:rPr>
              <a:t>. </a:t>
            </a:r>
            <a:r>
              <a:rPr lang="en-US" sz="1400" dirty="0"/>
              <a:t>QR-</a:t>
            </a:r>
            <a:r>
              <a:rPr lang="en-US" sz="1400" dirty="0" err="1"/>
              <a:t>kod</a:t>
            </a:r>
            <a:r>
              <a:rPr lang="en-US" sz="1400" dirty="0"/>
              <a:t> </a:t>
            </a:r>
            <a:r>
              <a:rPr lang="en-US" sz="1400" dirty="0" err="1"/>
              <a:t>tasvirini</a:t>
            </a:r>
            <a:r>
              <a:rPr lang="en-US" sz="1400" dirty="0"/>
              <a:t> </a:t>
            </a:r>
            <a:r>
              <a:rPr lang="en-US" sz="1400" dirty="0" err="1"/>
              <a:t>yuklab</a:t>
            </a:r>
            <a:r>
              <a:rPr lang="en-US" sz="1400" dirty="0"/>
              <a:t> </a:t>
            </a:r>
            <a:r>
              <a:rPr lang="en-US" sz="1400" dirty="0" err="1"/>
              <a:t>olish</a:t>
            </a:r>
            <a:r>
              <a:rPr lang="en-US" sz="1400" dirty="0"/>
              <a:t> (</a:t>
            </a:r>
            <a:r>
              <a:rPr lang="en-US" sz="1400" dirty="0" err="1"/>
              <a:t>skachat</a:t>
            </a:r>
            <a:r>
              <a:rPr lang="en-US" sz="1400" dirty="0"/>
              <a:t> </a:t>
            </a:r>
            <a:r>
              <a:rPr lang="en-US" sz="1400" dirty="0" err="1"/>
              <a:t>qilish</a:t>
            </a:r>
            <a:r>
              <a:rPr lang="en-US" sz="1400" dirty="0"/>
              <a:t>) </a:t>
            </a:r>
            <a:r>
              <a:rPr lang="en-US" sz="1400" dirty="0" err="1"/>
              <a:t>kerak</a:t>
            </a:r>
            <a:r>
              <a:rPr lang="en-US" sz="1400" dirty="0"/>
              <a:t>.</a:t>
            </a:r>
            <a:r>
              <a:rPr lang="ru-RU" sz="1400" dirty="0"/>
              <a:t> </a:t>
            </a:r>
            <a:endParaRPr lang="en-US" sz="1400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32130" y="2172571"/>
            <a:ext cx="9552331" cy="4570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5DDD98-00ED-E021-6BE2-362FE1459DE0}"/>
              </a:ext>
            </a:extLst>
          </p:cNvPr>
          <p:cNvSpPr/>
          <p:nvPr/>
        </p:nvSpPr>
        <p:spPr>
          <a:xfrm>
            <a:off x="8867775" y="5615581"/>
            <a:ext cx="628650" cy="8197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: влево 8">
            <a:extLst>
              <a:ext uri="{FF2B5EF4-FFF2-40B4-BE49-F238E27FC236}">
                <a16:creationId xmlns:a16="http://schemas.microsoft.com/office/drawing/2014/main" id="{D208EB02-796D-A755-B1A0-74938224FBC7}"/>
              </a:ext>
            </a:extLst>
          </p:cNvPr>
          <p:cNvSpPr/>
          <p:nvPr/>
        </p:nvSpPr>
        <p:spPr>
          <a:xfrm>
            <a:off x="9575800" y="5904793"/>
            <a:ext cx="863600" cy="241300"/>
          </a:xfrm>
          <a:prstGeom prst="lef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76309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29F4A4-E353-0638-E15E-ACA95BD1C8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0578282-1049-C818-2537-8559D8156E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1118" y="422695"/>
            <a:ext cx="10589763" cy="1182215"/>
          </a:xfrm>
        </p:spPr>
        <p:txBody>
          <a:bodyPr>
            <a:normAutofit/>
          </a:bodyPr>
          <a:lstStyle/>
          <a:p>
            <a:pPr algn="ctr"/>
            <a:r>
              <a:rPr lang="ru-RU" sz="1600" b="1" dirty="0">
                <a:solidFill>
                  <a:srgbClr val="92D050"/>
                </a:solidFill>
              </a:rPr>
              <a:t>2</a:t>
            </a:r>
            <a:r>
              <a:rPr lang="ru-RU" sz="1400" dirty="0">
                <a:solidFill>
                  <a:srgbClr val="92D050"/>
                </a:solidFill>
              </a:rPr>
              <a:t>. </a:t>
            </a:r>
            <a:r>
              <a:rPr lang="en-US" sz="1400" dirty="0"/>
              <a:t>"</a:t>
            </a:r>
            <a:r>
              <a:rPr lang="en-US" sz="1400" dirty="0">
                <a:hlinkClick r:id="rId2"/>
              </a:rPr>
              <a:t>Ipoteka</a:t>
            </a:r>
            <a:r>
              <a:rPr lang="en-US" sz="1400" dirty="0"/>
              <a:t> </a:t>
            </a:r>
            <a:r>
              <a:rPr lang="en-US" sz="1400" dirty="0">
                <a:hlinkClick r:id="rId2"/>
              </a:rPr>
              <a:t>Bank</a:t>
            </a:r>
            <a:r>
              <a:rPr lang="en-US" sz="1400" dirty="0"/>
              <a:t>" </a:t>
            </a:r>
            <a:r>
              <a:rPr lang="en-US" sz="1400" dirty="0" err="1"/>
              <a:t>rasmiy</a:t>
            </a:r>
            <a:r>
              <a:rPr lang="en-US" sz="1400" dirty="0"/>
              <a:t> </a:t>
            </a:r>
            <a:r>
              <a:rPr lang="en-US" sz="1400" dirty="0" err="1"/>
              <a:t>saytiga</a:t>
            </a:r>
            <a:r>
              <a:rPr lang="en-US" sz="1400" dirty="0"/>
              <a:t> </a:t>
            </a:r>
            <a:r>
              <a:rPr lang="en-US" sz="1400" dirty="0" err="1"/>
              <a:t>o‘tish</a:t>
            </a:r>
            <a:r>
              <a:rPr lang="en-US" sz="1400" dirty="0"/>
              <a:t> </a:t>
            </a:r>
            <a:r>
              <a:rPr lang="en-US" sz="1400" dirty="0" err="1"/>
              <a:t>va</a:t>
            </a:r>
            <a:r>
              <a:rPr lang="en-US" sz="1400" dirty="0"/>
              <a:t> </a:t>
            </a:r>
            <a:r>
              <a:rPr lang="en-US" sz="1400" b="1" dirty="0"/>
              <a:t>“</a:t>
            </a:r>
            <a:r>
              <a:rPr lang="ru-RU" sz="1400" b="1" dirty="0"/>
              <a:t>Шаблон”</a:t>
            </a:r>
            <a:r>
              <a:rPr lang="ru-RU" sz="1400" dirty="0"/>
              <a:t> (</a:t>
            </a:r>
            <a:r>
              <a:rPr lang="en-US" sz="1400" dirty="0" err="1"/>
              <a:t>Shablon</a:t>
            </a:r>
            <a:r>
              <a:rPr lang="en-US" sz="1400" dirty="0"/>
              <a:t>) deb </a:t>
            </a:r>
            <a:r>
              <a:rPr lang="en-US" sz="1400" dirty="0" err="1"/>
              <a:t>nomlangan</a:t>
            </a:r>
            <a:r>
              <a:rPr lang="en-US" sz="1400" dirty="0"/>
              <a:t> </a:t>
            </a:r>
            <a:r>
              <a:rPr lang="en-US" sz="1400" dirty="0" err="1"/>
              <a:t>faylni</a:t>
            </a:r>
            <a:r>
              <a:rPr lang="en-US" sz="1400" dirty="0"/>
              <a:t> </a:t>
            </a:r>
            <a:r>
              <a:rPr lang="en-US" sz="1400" dirty="0" err="1"/>
              <a:t>yuklab</a:t>
            </a:r>
            <a:r>
              <a:rPr lang="en-US" sz="1400" dirty="0"/>
              <a:t> </a:t>
            </a:r>
            <a:r>
              <a:rPr lang="en-US" sz="1400" dirty="0" err="1"/>
              <a:t>olish</a:t>
            </a:r>
            <a:r>
              <a:rPr lang="en-US" sz="1400" dirty="0"/>
              <a:t> </a:t>
            </a:r>
            <a:r>
              <a:rPr lang="en-US" sz="1400" dirty="0" err="1"/>
              <a:t>lozim</a:t>
            </a:r>
            <a:r>
              <a:rPr lang="en-US" sz="1400" dirty="0"/>
              <a:t> (</a:t>
            </a:r>
            <a:r>
              <a:rPr lang="en-US" sz="1400" dirty="0" err="1"/>
              <a:t>ushbu</a:t>
            </a:r>
            <a:r>
              <a:rPr lang="en-US" sz="1400" dirty="0"/>
              <a:t> </a:t>
            </a:r>
            <a:r>
              <a:rPr lang="en-US" sz="1400" dirty="0" err="1"/>
              <a:t>shablon</a:t>
            </a:r>
            <a:r>
              <a:rPr lang="en-US" sz="1400" dirty="0"/>
              <a:t> </a:t>
            </a:r>
            <a:r>
              <a:rPr lang="en-US" sz="1400" dirty="0" err="1"/>
              <a:t>Markaziy</a:t>
            </a:r>
            <a:r>
              <a:rPr lang="en-US" sz="1400" dirty="0"/>
              <a:t> Bank </a:t>
            </a:r>
            <a:r>
              <a:rPr lang="en-US" sz="1400" dirty="0" err="1"/>
              <a:t>tomonidan</a:t>
            </a:r>
            <a:r>
              <a:rPr lang="en-US" sz="1400" dirty="0"/>
              <a:t> </a:t>
            </a:r>
            <a:r>
              <a:rPr lang="en-US" sz="1400" dirty="0" err="1"/>
              <a:t>tasdiqlangan</a:t>
            </a:r>
            <a:r>
              <a:rPr lang="en-US" sz="1400" dirty="0"/>
              <a:t>).</a:t>
            </a:r>
            <a:endParaRPr lang="en-US" sz="1400" dirty="0">
              <a:solidFill>
                <a:schemeClr val="tx1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2FCBA18-A5CC-C54F-F5E4-ECF230B55A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3840" y="1932942"/>
            <a:ext cx="9964317" cy="3956504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87A6EFF3-CCEF-201B-7E4E-9488C3E8B897}"/>
              </a:ext>
            </a:extLst>
          </p:cNvPr>
          <p:cNvSpPr/>
          <p:nvPr/>
        </p:nvSpPr>
        <p:spPr>
          <a:xfrm>
            <a:off x="1564640" y="3633286"/>
            <a:ext cx="951229" cy="7010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: влево 10">
            <a:extLst>
              <a:ext uri="{FF2B5EF4-FFF2-40B4-BE49-F238E27FC236}">
                <a16:creationId xmlns:a16="http://schemas.microsoft.com/office/drawing/2014/main" id="{09A87859-14D0-57EC-A0BE-54B0D7715857}"/>
              </a:ext>
            </a:extLst>
          </p:cNvPr>
          <p:cNvSpPr/>
          <p:nvPr/>
        </p:nvSpPr>
        <p:spPr>
          <a:xfrm>
            <a:off x="2735580" y="3863156"/>
            <a:ext cx="863600" cy="241300"/>
          </a:xfrm>
          <a:prstGeom prst="lef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03032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6A1825-5A29-1A59-4C17-3D2F53F0FA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FF4469E-6D62-49FF-92B4-36AA06A975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4199" y="87414"/>
            <a:ext cx="3029454" cy="369785"/>
          </a:xfrm>
        </p:spPr>
        <p:txBody>
          <a:bodyPr>
            <a:normAutofit/>
          </a:bodyPr>
          <a:lstStyle/>
          <a:p>
            <a:pPr algn="ctr"/>
            <a:r>
              <a:rPr lang="ru-RU" sz="1600" b="1" dirty="0">
                <a:solidFill>
                  <a:srgbClr val="92D050"/>
                </a:solidFill>
              </a:rPr>
              <a:t>3</a:t>
            </a:r>
            <a:r>
              <a:rPr lang="ru-RU" sz="1400" dirty="0">
                <a:solidFill>
                  <a:schemeClr val="tx1"/>
                </a:solidFill>
              </a:rPr>
              <a:t>. </a:t>
            </a:r>
            <a:r>
              <a:rPr lang="en-US" sz="1400" dirty="0" err="1"/>
              <a:t>Yuklab</a:t>
            </a:r>
            <a:r>
              <a:rPr lang="en-US" sz="1400" dirty="0"/>
              <a:t> </a:t>
            </a:r>
            <a:r>
              <a:rPr lang="en-US" sz="1400" dirty="0" err="1"/>
              <a:t>olingan</a:t>
            </a:r>
            <a:r>
              <a:rPr lang="en-US" sz="1400" dirty="0"/>
              <a:t> </a:t>
            </a:r>
            <a:r>
              <a:rPr lang="en-US" sz="1400" dirty="0" err="1"/>
              <a:t>faylni</a:t>
            </a:r>
            <a:r>
              <a:rPr lang="en-US" sz="1400" dirty="0"/>
              <a:t> </a:t>
            </a:r>
            <a:r>
              <a:rPr lang="en-US" sz="1400" dirty="0" err="1"/>
              <a:t>oching</a:t>
            </a:r>
            <a:r>
              <a:rPr lang="en-US" sz="1400" dirty="0"/>
              <a:t>.</a:t>
            </a:r>
            <a:endParaRPr lang="en-US" sz="1400" dirty="0">
              <a:solidFill>
                <a:schemeClr val="tx1"/>
              </a:solidFill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8F977E51-4F8B-9E98-359C-F66F31FD15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199" y="549645"/>
            <a:ext cx="3934374" cy="2038635"/>
          </a:xfrm>
          <a:prstGeom prst="rect">
            <a:avLst/>
          </a:prstGeom>
        </p:spPr>
      </p:pic>
      <p:sp>
        <p:nvSpPr>
          <p:cNvPr id="17" name="Подзаголовок 2">
            <a:extLst>
              <a:ext uri="{FF2B5EF4-FFF2-40B4-BE49-F238E27FC236}">
                <a16:creationId xmlns:a16="http://schemas.microsoft.com/office/drawing/2014/main" id="{DC715567-CF59-0248-0352-AC454BC74C20}"/>
              </a:ext>
            </a:extLst>
          </p:cNvPr>
          <p:cNvSpPr txBox="1">
            <a:spLocks/>
          </p:cNvSpPr>
          <p:nvPr/>
        </p:nvSpPr>
        <p:spPr>
          <a:xfrm>
            <a:off x="5227319" y="51697"/>
            <a:ext cx="6035041" cy="698516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600" b="1" dirty="0">
                <a:solidFill>
                  <a:srgbClr val="92D050"/>
                </a:solidFill>
              </a:rPr>
              <a:t>4</a:t>
            </a:r>
            <a:r>
              <a:rPr lang="en-US" sz="1400" dirty="0"/>
              <a:t>. </a:t>
            </a:r>
            <a:r>
              <a:rPr lang="en-US" sz="1400" dirty="0" err="1"/>
              <a:t>Shablonning</a:t>
            </a:r>
            <a:r>
              <a:rPr lang="en-US" sz="1400" dirty="0"/>
              <a:t> </a:t>
            </a:r>
            <a:r>
              <a:rPr lang="en-US" sz="1400" dirty="0" err="1"/>
              <a:t>markazida</a:t>
            </a:r>
            <a:r>
              <a:rPr lang="en-US" sz="1400" dirty="0"/>
              <a:t> bank-</a:t>
            </a:r>
            <a:r>
              <a:rPr lang="en-US" sz="1400" dirty="0" err="1"/>
              <a:t>klientdan</a:t>
            </a:r>
            <a:r>
              <a:rPr lang="en-US" sz="1400" dirty="0"/>
              <a:t> </a:t>
            </a:r>
            <a:r>
              <a:rPr lang="en-US" sz="1400" dirty="0" err="1"/>
              <a:t>avvalroq</a:t>
            </a:r>
            <a:r>
              <a:rPr lang="en-US" sz="1400" dirty="0"/>
              <a:t> </a:t>
            </a:r>
            <a:r>
              <a:rPr lang="en-US" sz="1400" dirty="0" err="1"/>
              <a:t>yuklab</a:t>
            </a:r>
            <a:r>
              <a:rPr lang="en-US" sz="1400" dirty="0"/>
              <a:t> </a:t>
            </a:r>
            <a:r>
              <a:rPr lang="en-US" sz="1400" dirty="0" err="1"/>
              <a:t>olingan</a:t>
            </a:r>
            <a:r>
              <a:rPr lang="en-US" sz="1400" dirty="0"/>
              <a:t> QR-</a:t>
            </a:r>
            <a:r>
              <a:rPr lang="en-US" sz="1400" dirty="0" err="1"/>
              <a:t>kod</a:t>
            </a:r>
            <a:r>
              <a:rPr lang="en-US" sz="1400" dirty="0"/>
              <a:t> </a:t>
            </a:r>
            <a:r>
              <a:rPr lang="en-US" sz="1400" dirty="0" err="1"/>
              <a:t>uchun</a:t>
            </a:r>
            <a:r>
              <a:rPr lang="en-US" sz="1400" dirty="0"/>
              <a:t> </a:t>
            </a:r>
            <a:r>
              <a:rPr lang="en-US" sz="1400" dirty="0" err="1"/>
              <a:t>maxsus</a:t>
            </a:r>
            <a:r>
              <a:rPr lang="en-US" sz="1400" dirty="0"/>
              <a:t> </a:t>
            </a:r>
            <a:r>
              <a:rPr lang="en-US" sz="1400" dirty="0" err="1"/>
              <a:t>ajratilgan</a:t>
            </a:r>
            <a:r>
              <a:rPr lang="en-US" sz="1400" dirty="0"/>
              <a:t> joy </a:t>
            </a:r>
            <a:r>
              <a:rPr lang="en-US" sz="1400" dirty="0" err="1"/>
              <a:t>mavjud</a:t>
            </a:r>
            <a:r>
              <a:rPr lang="en-US" sz="1400" dirty="0"/>
              <a:t>. </a:t>
            </a:r>
            <a:r>
              <a:rPr lang="en-US" sz="1400" b="1" dirty="0"/>
              <a:t>“</a:t>
            </a:r>
            <a:r>
              <a:rPr lang="ru-RU" sz="1400" b="1" dirty="0"/>
              <a:t>Вставить изображение”</a:t>
            </a:r>
            <a:r>
              <a:rPr lang="ru-RU" sz="1400" dirty="0"/>
              <a:t> (</a:t>
            </a:r>
            <a:r>
              <a:rPr lang="en-US" sz="1400" dirty="0" err="1"/>
              <a:t>Tasvirni</a:t>
            </a:r>
            <a:r>
              <a:rPr lang="en-US" sz="1400" dirty="0"/>
              <a:t> </a:t>
            </a:r>
            <a:r>
              <a:rPr lang="en-US" sz="1400" dirty="0" err="1"/>
              <a:t>joylashtirish</a:t>
            </a:r>
            <a:r>
              <a:rPr lang="en-US" sz="1400" dirty="0"/>
              <a:t>) </a:t>
            </a:r>
            <a:r>
              <a:rPr lang="en-US" sz="1400" dirty="0" err="1"/>
              <a:t>tugmasini</a:t>
            </a:r>
            <a:r>
              <a:rPr lang="en-US" sz="1400" dirty="0"/>
              <a:t> </a:t>
            </a:r>
            <a:r>
              <a:rPr lang="en-US" sz="1400" dirty="0" err="1"/>
              <a:t>bosing</a:t>
            </a:r>
            <a:r>
              <a:rPr lang="en-US" sz="1400" dirty="0"/>
              <a:t> </a:t>
            </a:r>
            <a:r>
              <a:rPr lang="en-US" sz="1400" dirty="0" err="1"/>
              <a:t>va</a:t>
            </a:r>
            <a:r>
              <a:rPr lang="en-US" sz="1400" dirty="0"/>
              <a:t> </a:t>
            </a:r>
            <a:r>
              <a:rPr lang="en-US" sz="1400" dirty="0" err="1"/>
              <a:t>o‘z</a:t>
            </a:r>
            <a:r>
              <a:rPr lang="en-US" sz="1400" dirty="0"/>
              <a:t> QR-</a:t>
            </a:r>
            <a:r>
              <a:rPr lang="en-US" sz="1400" dirty="0" err="1"/>
              <a:t>kodingizni</a:t>
            </a:r>
            <a:r>
              <a:rPr lang="en-US" sz="1400" dirty="0"/>
              <a:t> </a:t>
            </a:r>
            <a:r>
              <a:rPr lang="en-US" sz="1400" dirty="0" err="1"/>
              <a:t>yuklang</a:t>
            </a:r>
            <a:r>
              <a:rPr lang="en-US" sz="1400" dirty="0"/>
              <a:t>.</a:t>
            </a:r>
            <a:endParaRPr lang="en-US" sz="1050" b="1" i="1" dirty="0">
              <a:solidFill>
                <a:schemeClr val="tx1"/>
              </a:solidFill>
            </a:endParaRP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23A7780D-7B6F-3032-5D03-312B37BDB84E}"/>
              </a:ext>
            </a:extLst>
          </p:cNvPr>
          <p:cNvSpPr/>
          <p:nvPr/>
        </p:nvSpPr>
        <p:spPr>
          <a:xfrm>
            <a:off x="2415540" y="2308505"/>
            <a:ext cx="1112520" cy="30797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: влево 22">
            <a:extLst>
              <a:ext uri="{FF2B5EF4-FFF2-40B4-BE49-F238E27FC236}">
                <a16:creationId xmlns:a16="http://schemas.microsoft.com/office/drawing/2014/main" id="{DF0080D7-059C-DAC2-C5D4-F48305598327}"/>
              </a:ext>
            </a:extLst>
          </p:cNvPr>
          <p:cNvSpPr/>
          <p:nvPr/>
        </p:nvSpPr>
        <p:spPr>
          <a:xfrm>
            <a:off x="3706516" y="2326625"/>
            <a:ext cx="863600" cy="241300"/>
          </a:xfrm>
          <a:prstGeom prst="lef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A214774E-EC39-F4CD-967D-A2F76ACFE9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0188" y="813377"/>
            <a:ext cx="2691329" cy="3026495"/>
          </a:xfrm>
          <a:prstGeom prst="rect">
            <a:avLst/>
          </a:prstGeom>
        </p:spPr>
      </p:pic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B920EBDB-35EA-6D3B-4426-1DF8476EA7DD}"/>
              </a:ext>
            </a:extLst>
          </p:cNvPr>
          <p:cNvSpPr/>
          <p:nvPr/>
        </p:nvSpPr>
        <p:spPr>
          <a:xfrm>
            <a:off x="5860512" y="2634916"/>
            <a:ext cx="1630680" cy="30797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трелка: влево 26">
            <a:extLst>
              <a:ext uri="{FF2B5EF4-FFF2-40B4-BE49-F238E27FC236}">
                <a16:creationId xmlns:a16="http://schemas.microsoft.com/office/drawing/2014/main" id="{7E2D4D15-699A-B101-6E1B-BA47FB1DEEB4}"/>
              </a:ext>
            </a:extLst>
          </p:cNvPr>
          <p:cNvSpPr/>
          <p:nvPr/>
        </p:nvSpPr>
        <p:spPr>
          <a:xfrm rot="5400000">
            <a:off x="6360089" y="3218952"/>
            <a:ext cx="631525" cy="205740"/>
          </a:xfrm>
          <a:prstGeom prst="lef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9" name="Рисунок 28">
            <a:extLst>
              <a:ext uri="{FF2B5EF4-FFF2-40B4-BE49-F238E27FC236}">
                <a16:creationId xmlns:a16="http://schemas.microsoft.com/office/drawing/2014/main" id="{A6787173-C612-0D54-0F33-92B925CDC7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4199" y="5557848"/>
            <a:ext cx="4885561" cy="861062"/>
          </a:xfrm>
          <a:prstGeom prst="rect">
            <a:avLst/>
          </a:prstGeom>
        </p:spPr>
      </p:pic>
      <p:sp>
        <p:nvSpPr>
          <p:cNvPr id="30" name="Подзаголовок 2">
            <a:extLst>
              <a:ext uri="{FF2B5EF4-FFF2-40B4-BE49-F238E27FC236}">
                <a16:creationId xmlns:a16="http://schemas.microsoft.com/office/drawing/2014/main" id="{D0D9C645-672C-0EA4-E182-8F581DC92F6C}"/>
              </a:ext>
            </a:extLst>
          </p:cNvPr>
          <p:cNvSpPr txBox="1">
            <a:spLocks/>
          </p:cNvSpPr>
          <p:nvPr/>
        </p:nvSpPr>
        <p:spPr>
          <a:xfrm>
            <a:off x="814199" y="4601198"/>
            <a:ext cx="4885561" cy="9080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600" b="1" dirty="0">
                <a:solidFill>
                  <a:srgbClr val="92D050"/>
                </a:solidFill>
              </a:rPr>
              <a:t>5</a:t>
            </a:r>
            <a:r>
              <a:rPr lang="en-US" sz="1400" dirty="0"/>
              <a:t>. QR-</a:t>
            </a:r>
            <a:r>
              <a:rPr lang="en-US" sz="1400" dirty="0" err="1"/>
              <a:t>kodning</a:t>
            </a:r>
            <a:r>
              <a:rPr lang="en-US" sz="1400" dirty="0"/>
              <a:t> </a:t>
            </a:r>
            <a:r>
              <a:rPr lang="en-US" sz="1400" dirty="0" err="1"/>
              <a:t>pastki</a:t>
            </a:r>
            <a:r>
              <a:rPr lang="en-US" sz="1400" dirty="0"/>
              <a:t> </a:t>
            </a:r>
            <a:r>
              <a:rPr lang="en-US" sz="1400" dirty="0" err="1"/>
              <a:t>qismida</a:t>
            </a:r>
            <a:r>
              <a:rPr lang="en-US" sz="1400" dirty="0"/>
              <a:t> </a:t>
            </a:r>
            <a:r>
              <a:rPr lang="en-US" sz="1400" dirty="0" err="1"/>
              <a:t>tashkilot</a:t>
            </a:r>
            <a:r>
              <a:rPr lang="en-US" sz="1400" dirty="0"/>
              <a:t> </a:t>
            </a:r>
            <a:r>
              <a:rPr lang="en-US" sz="1400" dirty="0" err="1"/>
              <a:t>nomini</a:t>
            </a:r>
            <a:r>
              <a:rPr lang="en-US" sz="1400" dirty="0"/>
              <a:t> </a:t>
            </a:r>
            <a:r>
              <a:rPr lang="en-US" sz="1400" dirty="0" err="1"/>
              <a:t>yozish</a:t>
            </a:r>
            <a:r>
              <a:rPr lang="en-US" sz="1400" dirty="0"/>
              <a:t> </a:t>
            </a:r>
            <a:r>
              <a:rPr lang="en-US" sz="1400" dirty="0" err="1"/>
              <a:t>uchun</a:t>
            </a:r>
            <a:r>
              <a:rPr lang="en-US" sz="1400" dirty="0"/>
              <a:t> </a:t>
            </a:r>
            <a:r>
              <a:rPr lang="en-US" sz="1400" dirty="0" err="1"/>
              <a:t>maxsus</a:t>
            </a:r>
            <a:r>
              <a:rPr lang="en-US" sz="1400" dirty="0"/>
              <a:t> </a:t>
            </a:r>
            <a:r>
              <a:rPr lang="en-US" sz="1400" dirty="0" err="1"/>
              <a:t>maydon</a:t>
            </a:r>
            <a:r>
              <a:rPr lang="en-US" sz="1400" dirty="0"/>
              <a:t> </a:t>
            </a:r>
            <a:r>
              <a:rPr lang="en-US" sz="1400" dirty="0" err="1"/>
              <a:t>bor</a:t>
            </a:r>
            <a:r>
              <a:rPr lang="en-US" sz="1400" dirty="0"/>
              <a:t>, </a:t>
            </a:r>
            <a:r>
              <a:rPr lang="en-US" sz="1400" dirty="0" err="1"/>
              <a:t>uni</a:t>
            </a:r>
            <a:r>
              <a:rPr lang="en-US" sz="1400" dirty="0"/>
              <a:t> </a:t>
            </a:r>
            <a:r>
              <a:rPr lang="en-US" sz="1400" dirty="0" err="1"/>
              <a:t>to‘ldirish</a:t>
            </a:r>
            <a:r>
              <a:rPr lang="en-US" sz="1400" dirty="0"/>
              <a:t> </a:t>
            </a:r>
            <a:r>
              <a:rPr lang="en-US" sz="1400" dirty="0" err="1"/>
              <a:t>zarur</a:t>
            </a:r>
            <a:r>
              <a:rPr lang="en-US" sz="1400" dirty="0"/>
              <a:t> (</a:t>
            </a:r>
            <a:r>
              <a:rPr lang="en-US" sz="1400" dirty="0" err="1"/>
              <a:t>Misol</a:t>
            </a:r>
            <a:r>
              <a:rPr lang="en-US" sz="1400" dirty="0"/>
              <a:t>: </a:t>
            </a:r>
            <a:r>
              <a:rPr lang="en-US" sz="1400" i="1" dirty="0"/>
              <a:t>OOO Super Market</a:t>
            </a:r>
            <a:r>
              <a:rPr lang="en-US" sz="1400" dirty="0"/>
              <a:t>).</a:t>
            </a:r>
            <a:endParaRPr lang="en-US" sz="1050" b="1" i="1" dirty="0">
              <a:solidFill>
                <a:schemeClr val="tx1"/>
              </a:solidFill>
            </a:endParaRPr>
          </a:p>
        </p:txBody>
      </p:sp>
      <p:sp>
        <p:nvSpPr>
          <p:cNvPr id="31" name="Подзаголовок 2">
            <a:extLst>
              <a:ext uri="{FF2B5EF4-FFF2-40B4-BE49-F238E27FC236}">
                <a16:creationId xmlns:a16="http://schemas.microsoft.com/office/drawing/2014/main" id="{AD48A303-8B02-73D0-445B-CAEBFD565910}"/>
              </a:ext>
            </a:extLst>
          </p:cNvPr>
          <p:cNvSpPr txBox="1">
            <a:spLocks/>
          </p:cNvSpPr>
          <p:nvPr/>
        </p:nvSpPr>
        <p:spPr>
          <a:xfrm>
            <a:off x="6492242" y="4565849"/>
            <a:ext cx="3627117" cy="101357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600" b="1" dirty="0">
                <a:solidFill>
                  <a:srgbClr val="92D050"/>
                </a:solidFill>
              </a:rPr>
              <a:t>6. </a:t>
            </a:r>
            <a:r>
              <a:rPr lang="en-US" sz="1400" dirty="0" err="1"/>
              <a:t>Tayyor</a:t>
            </a:r>
            <a:r>
              <a:rPr lang="en-US" sz="1400" dirty="0"/>
              <a:t> </a:t>
            </a:r>
            <a:r>
              <a:rPr lang="en-US" sz="1400" dirty="0" err="1"/>
              <a:t>faylni</a:t>
            </a:r>
            <a:r>
              <a:rPr lang="en-US" sz="1400" dirty="0"/>
              <a:t> </a:t>
            </a:r>
            <a:r>
              <a:rPr lang="en-US" sz="1400" dirty="0" err="1"/>
              <a:t>saqlang</a:t>
            </a:r>
            <a:r>
              <a:rPr lang="en-US" sz="1400" dirty="0"/>
              <a:t> </a:t>
            </a:r>
            <a:r>
              <a:rPr lang="en-US" sz="1400" dirty="0" err="1"/>
              <a:t>va</a:t>
            </a:r>
            <a:r>
              <a:rPr lang="en-US" sz="1400" dirty="0"/>
              <a:t> </a:t>
            </a:r>
            <a:r>
              <a:rPr lang="en-US" sz="1400" dirty="0" err="1"/>
              <a:t>uni</a:t>
            </a:r>
            <a:r>
              <a:rPr lang="en-US" sz="1400" dirty="0"/>
              <a:t> </a:t>
            </a:r>
            <a:r>
              <a:rPr lang="en-US" sz="1400" dirty="0" err="1"/>
              <a:t>rangli</a:t>
            </a:r>
            <a:r>
              <a:rPr lang="en-US" sz="1400" dirty="0"/>
              <a:t> </a:t>
            </a:r>
            <a:r>
              <a:rPr lang="en-US" sz="1400" dirty="0" err="1"/>
              <a:t>printerda</a:t>
            </a:r>
            <a:r>
              <a:rPr lang="en-US" sz="1400" dirty="0"/>
              <a:t> chop </a:t>
            </a:r>
            <a:r>
              <a:rPr lang="en-US" sz="1400" dirty="0" err="1"/>
              <a:t>eting</a:t>
            </a:r>
            <a:r>
              <a:rPr lang="en-US" sz="1400" dirty="0"/>
              <a:t> (</a:t>
            </a:r>
            <a:r>
              <a:rPr lang="en-US" sz="1400" dirty="0" err="1"/>
              <a:t>pechat</a:t>
            </a:r>
            <a:r>
              <a:rPr lang="en-US" sz="1400" dirty="0"/>
              <a:t> </a:t>
            </a:r>
            <a:r>
              <a:rPr lang="en-US" sz="1400" dirty="0" err="1"/>
              <a:t>qiling</a:t>
            </a:r>
            <a:r>
              <a:rPr lang="en-US" sz="1400" dirty="0"/>
              <a:t>).</a:t>
            </a:r>
            <a:endParaRPr lang="en-US" sz="105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1090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2951" y="159804"/>
            <a:ext cx="11266098" cy="405010"/>
          </a:xfrm>
        </p:spPr>
        <p:txBody>
          <a:bodyPr>
            <a:normAutofit/>
          </a:bodyPr>
          <a:lstStyle/>
          <a:p>
            <a:pPr algn="ctr"/>
            <a:r>
              <a:rPr lang="fi-FI" sz="2000" dirty="0">
                <a:solidFill>
                  <a:schemeClr val="tx1"/>
                </a:solidFill>
              </a:rPr>
              <a:t>Natija qanday ko‘rinishda bo‘lishi kerak:</a:t>
            </a:r>
            <a:endParaRPr lang="ru-RU" sz="2000" b="1" dirty="0">
              <a:solidFill>
                <a:schemeClr val="tx1"/>
              </a:solidFill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76448A31-B432-CC19-EAF5-E6D34D801F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3136" y="693636"/>
            <a:ext cx="4185727" cy="6004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9284629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150</TotalTime>
  <Words>609</Words>
  <Application>Microsoft Office PowerPoint</Application>
  <PresentationFormat>Широкоэкранный</PresentationFormat>
  <Paragraphs>18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Trebuchet MS</vt:lpstr>
      <vt:lpstr>Wingdings 3</vt:lpstr>
      <vt:lpstr>Аспект</vt:lpstr>
      <vt:lpstr>"AKIB Ipoteka bank" mijozlari uchun UzQR-ni ro‘yxatdan o‘tkazish bo‘yicha yo‘riqnoma</vt:lpstr>
      <vt:lpstr>QR-kodlar jadvali</vt:lpstr>
      <vt:lpstr>Yangi QR-kodni ro‘yxatdan o‘tkazish</vt:lpstr>
      <vt:lpstr>Yangi QR-kodni ro‘yxatdan o‘tkazish</vt:lpstr>
      <vt:lpstr>QR-kod biriktirilishi </vt:lpstr>
      <vt:lpstr>Презентация PowerPoint</vt:lpstr>
      <vt:lpstr>Презентация PowerPoint</vt:lpstr>
      <vt:lpstr>Natija qanday ko‘rinishda bo‘lishi kerak: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Stanislav Xon</dc:creator>
  <cp:lastModifiedBy>Ismoilkhuja KH. Khikmatullaev</cp:lastModifiedBy>
  <cp:revision>3</cp:revision>
  <dcterms:created xsi:type="dcterms:W3CDTF">2019-02-12T04:26:25Z</dcterms:created>
  <dcterms:modified xsi:type="dcterms:W3CDTF">2026-06-25T09:28:21Z</dcterms:modified>
</cp:coreProperties>
</file>