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61" r:id="rId2"/>
    <p:sldId id="257" r:id="rId3"/>
    <p:sldId id="258" r:id="rId4"/>
    <p:sldId id="259" r:id="rId5"/>
    <p:sldId id="260" r:id="rId6"/>
    <p:sldId id="262" r:id="rId7"/>
    <p:sldId id="263" r:id="rId8"/>
    <p:sldId id="265" r:id="rId9"/>
    <p:sldId id="264" r:id="rId10"/>
    <p:sldId id="267" r:id="rId11"/>
    <p:sldId id="269" r:id="rId12"/>
    <p:sldId id="270" r:id="rId13"/>
    <p:sldId id="266" r:id="rId14"/>
    <p:sldId id="271" r:id="rId15"/>
    <p:sldId id="272" r:id="rId16"/>
    <p:sldId id="273" r:id="rId17"/>
    <p:sldId id="275" r:id="rId18"/>
    <p:sldId id="276" r:id="rId19"/>
    <p:sldId id="274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4B89F4D-23C3-4171-809A-51EAEFDB0249}" v="114" dt="2026-07-13T08:10:25.3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50" d="100"/>
          <a:sy n="150" d="100"/>
        </p:scale>
        <p:origin x="6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moilkhuja KH. Khikmatullaev" userId="56e6bba3-faf5-4e76-8acb-95e9533f4ba3" providerId="ADAL" clId="{5639599F-55B0-4304-87F9-A823CBE4F750}"/>
    <pc:docChg chg="undo custSel addSld delSld modSld sldOrd">
      <pc:chgData name="Ismoilkhuja KH. Khikmatullaev" userId="56e6bba3-faf5-4e76-8acb-95e9533f4ba3" providerId="ADAL" clId="{5639599F-55B0-4304-87F9-A823CBE4F750}" dt="2026-07-13T08:21:48.844" v="1337" actId="1076"/>
      <pc:docMkLst>
        <pc:docMk/>
      </pc:docMkLst>
      <pc:sldChg chg="addSp modSp new mod setBg">
        <pc:chgData name="Ismoilkhuja KH. Khikmatullaev" userId="56e6bba3-faf5-4e76-8acb-95e9533f4ba3" providerId="ADAL" clId="{5639599F-55B0-4304-87F9-A823CBE4F750}" dt="2026-07-13T06:48:32.718" v="642" actId="1076"/>
        <pc:sldMkLst>
          <pc:docMk/>
          <pc:sldMk cId="3634234336" sldId="257"/>
        </pc:sldMkLst>
        <pc:spChg chg="mod">
          <ac:chgData name="Ismoilkhuja KH. Khikmatullaev" userId="56e6bba3-faf5-4e76-8acb-95e9533f4ba3" providerId="ADAL" clId="{5639599F-55B0-4304-87F9-A823CBE4F750}" dt="2026-07-13T04:10:36.107" v="59" actId="26606"/>
          <ac:spMkLst>
            <pc:docMk/>
            <pc:sldMk cId="3634234336" sldId="257"/>
            <ac:spMk id="2" creationId="{FC7FCDD0-EC5E-1258-746F-D0B97ECF65B0}"/>
          </ac:spMkLst>
        </pc:spChg>
        <pc:spChg chg="mod ord">
          <ac:chgData name="Ismoilkhuja KH. Khikmatullaev" userId="56e6bba3-faf5-4e76-8acb-95e9533f4ba3" providerId="ADAL" clId="{5639599F-55B0-4304-87F9-A823CBE4F750}" dt="2026-07-13T04:10:36.107" v="59" actId="26606"/>
          <ac:spMkLst>
            <pc:docMk/>
            <pc:sldMk cId="3634234336" sldId="257"/>
            <ac:spMk id="3" creationId="{8E06B7F3-58F1-D20D-F8D4-AB4D65C8F8D7}"/>
          </ac:spMkLst>
        </pc:spChg>
        <pc:spChg chg="add">
          <ac:chgData name="Ismoilkhuja KH. Khikmatullaev" userId="56e6bba3-faf5-4e76-8acb-95e9533f4ba3" providerId="ADAL" clId="{5639599F-55B0-4304-87F9-A823CBE4F750}" dt="2026-07-13T04:10:36.107" v="59" actId="26606"/>
          <ac:spMkLst>
            <pc:docMk/>
            <pc:sldMk cId="3634234336" sldId="257"/>
            <ac:spMk id="1031" creationId="{2EB492CD-616E-47F8-933B-5E2D952A0593}"/>
          </ac:spMkLst>
        </pc:spChg>
        <pc:spChg chg="add">
          <ac:chgData name="Ismoilkhuja KH. Khikmatullaev" userId="56e6bba3-faf5-4e76-8acb-95e9533f4ba3" providerId="ADAL" clId="{5639599F-55B0-4304-87F9-A823CBE4F750}" dt="2026-07-13T04:10:36.107" v="59" actId="26606"/>
          <ac:spMkLst>
            <pc:docMk/>
            <pc:sldMk cId="3634234336" sldId="257"/>
            <ac:spMk id="1033" creationId="{59383CF9-23B5-4335-9B21-1791C4CF1C75}"/>
          </ac:spMkLst>
        </pc:spChg>
        <pc:spChg chg="add">
          <ac:chgData name="Ismoilkhuja KH. Khikmatullaev" userId="56e6bba3-faf5-4e76-8acb-95e9533f4ba3" providerId="ADAL" clId="{5639599F-55B0-4304-87F9-A823CBE4F750}" dt="2026-07-13T04:10:36.107" v="59" actId="26606"/>
          <ac:spMkLst>
            <pc:docMk/>
            <pc:sldMk cId="3634234336" sldId="257"/>
            <ac:spMk id="1035" creationId="{0007FE00-9498-4706-B255-6437B0252C02}"/>
          </ac:spMkLst>
        </pc:spChg>
        <pc:picChg chg="add mod">
          <ac:chgData name="Ismoilkhuja KH. Khikmatullaev" userId="56e6bba3-faf5-4e76-8acb-95e9533f4ba3" providerId="ADAL" clId="{5639599F-55B0-4304-87F9-A823CBE4F750}" dt="2026-07-13T06:48:32.718" v="642" actId="1076"/>
          <ac:picMkLst>
            <pc:docMk/>
            <pc:sldMk cId="3634234336" sldId="257"/>
            <ac:picMk id="4" creationId="{5FC4F90C-AE4F-7A51-2703-CFB1EE24B24F}"/>
          </ac:picMkLst>
        </pc:picChg>
        <pc:picChg chg="add mod">
          <ac:chgData name="Ismoilkhuja KH. Khikmatullaev" userId="56e6bba3-faf5-4e76-8acb-95e9533f4ba3" providerId="ADAL" clId="{5639599F-55B0-4304-87F9-A823CBE4F750}" dt="2026-07-13T04:14:27.697" v="64" actId="1076"/>
          <ac:picMkLst>
            <pc:docMk/>
            <pc:sldMk cId="3634234336" sldId="257"/>
            <ac:picMk id="1026" creationId="{219E1EDA-87E1-FC18-9046-9BD08EC2039E}"/>
          </ac:picMkLst>
        </pc:picChg>
      </pc:sldChg>
      <pc:sldChg chg="addSp delSp modSp new mod">
        <pc:chgData name="Ismoilkhuja KH. Khikmatullaev" userId="56e6bba3-faf5-4e76-8acb-95e9533f4ba3" providerId="ADAL" clId="{5639599F-55B0-4304-87F9-A823CBE4F750}" dt="2026-07-13T06:48:50.748" v="643" actId="14100"/>
        <pc:sldMkLst>
          <pc:docMk/>
          <pc:sldMk cId="2515947570" sldId="258"/>
        </pc:sldMkLst>
        <pc:spChg chg="mod">
          <ac:chgData name="Ismoilkhuja KH. Khikmatullaev" userId="56e6bba3-faf5-4e76-8acb-95e9533f4ba3" providerId="ADAL" clId="{5639599F-55B0-4304-87F9-A823CBE4F750}" dt="2026-07-13T04:16:23.347" v="72" actId="1076"/>
          <ac:spMkLst>
            <pc:docMk/>
            <pc:sldMk cId="2515947570" sldId="258"/>
            <ac:spMk id="2" creationId="{9FAA770E-F884-5A45-6A0A-91E1FE2165C0}"/>
          </ac:spMkLst>
        </pc:spChg>
        <pc:spChg chg="del mod">
          <ac:chgData name="Ismoilkhuja KH. Khikmatullaev" userId="56e6bba3-faf5-4e76-8acb-95e9533f4ba3" providerId="ADAL" clId="{5639599F-55B0-4304-87F9-A823CBE4F750}" dt="2026-07-13T04:16:03.807" v="67" actId="478"/>
          <ac:spMkLst>
            <pc:docMk/>
            <pc:sldMk cId="2515947570" sldId="258"/>
            <ac:spMk id="3" creationId="{5853DDE2-7D8D-59F1-32DB-9923F79729BD}"/>
          </ac:spMkLst>
        </pc:spChg>
        <pc:spChg chg="add mod">
          <ac:chgData name="Ismoilkhuja KH. Khikmatullaev" userId="56e6bba3-faf5-4e76-8acb-95e9533f4ba3" providerId="ADAL" clId="{5639599F-55B0-4304-87F9-A823CBE4F750}" dt="2026-07-13T04:20:04.755" v="77" actId="255"/>
          <ac:spMkLst>
            <pc:docMk/>
            <pc:sldMk cId="2515947570" sldId="258"/>
            <ac:spMk id="4" creationId="{2970E147-73DD-9D62-0D98-43C315CA7B05}"/>
          </ac:spMkLst>
        </pc:spChg>
        <pc:spChg chg="add mod">
          <ac:chgData name="Ismoilkhuja KH. Khikmatullaev" userId="56e6bba3-faf5-4e76-8acb-95e9533f4ba3" providerId="ADAL" clId="{5639599F-55B0-4304-87F9-A823CBE4F750}" dt="2026-07-13T04:20:23.550" v="79" actId="14100"/>
          <ac:spMkLst>
            <pc:docMk/>
            <pc:sldMk cId="2515947570" sldId="258"/>
            <ac:spMk id="6" creationId="{D23B98BC-8B41-A180-69F4-4EF51FE257A8}"/>
          </ac:spMkLst>
        </pc:spChg>
        <pc:spChg chg="add del mod">
          <ac:chgData name="Ismoilkhuja KH. Khikmatullaev" userId="56e6bba3-faf5-4e76-8acb-95e9533f4ba3" providerId="ADAL" clId="{5639599F-55B0-4304-87F9-A823CBE4F750}" dt="2026-07-13T04:23:05.115" v="108" actId="26606"/>
          <ac:spMkLst>
            <pc:docMk/>
            <pc:sldMk cId="2515947570" sldId="258"/>
            <ac:spMk id="9" creationId="{3B1F9B49-E0B4-D16A-9605-BD72AC8DE5BB}"/>
          </ac:spMkLst>
        </pc:spChg>
        <pc:graphicFrameChg chg="add del">
          <ac:chgData name="Ismoilkhuja KH. Khikmatullaev" userId="56e6bba3-faf5-4e76-8acb-95e9533f4ba3" providerId="ADAL" clId="{5639599F-55B0-4304-87F9-A823CBE4F750}" dt="2026-07-13T04:22:43.030" v="100" actId="26606"/>
          <ac:graphicFrameMkLst>
            <pc:docMk/>
            <pc:sldMk cId="2515947570" sldId="258"/>
            <ac:graphicFrameMk id="13" creationId="{A08D3037-C097-A46B-B6C6-6AC633794015}"/>
          </ac:graphicFrameMkLst>
        </pc:graphicFrameChg>
        <pc:graphicFrameChg chg="add del">
          <ac:chgData name="Ismoilkhuja KH. Khikmatullaev" userId="56e6bba3-faf5-4e76-8acb-95e9533f4ba3" providerId="ADAL" clId="{5639599F-55B0-4304-87F9-A823CBE4F750}" dt="2026-07-13T04:22:45.333" v="102" actId="26606"/>
          <ac:graphicFrameMkLst>
            <pc:docMk/>
            <pc:sldMk cId="2515947570" sldId="258"/>
            <ac:graphicFrameMk id="15" creationId="{057B8EAF-0B49-EA69-CD2A-204300F64C5A}"/>
          </ac:graphicFrameMkLst>
        </pc:graphicFrameChg>
        <pc:graphicFrameChg chg="add del">
          <ac:chgData name="Ismoilkhuja KH. Khikmatullaev" userId="56e6bba3-faf5-4e76-8acb-95e9533f4ba3" providerId="ADAL" clId="{5639599F-55B0-4304-87F9-A823CBE4F750}" dt="2026-07-13T04:22:48.293" v="104" actId="26606"/>
          <ac:graphicFrameMkLst>
            <pc:docMk/>
            <pc:sldMk cId="2515947570" sldId="258"/>
            <ac:graphicFrameMk id="17" creationId="{538B36DC-A743-C6E7-3285-125281E9A997}"/>
          </ac:graphicFrameMkLst>
        </pc:graphicFrameChg>
        <pc:graphicFrameChg chg="add del">
          <ac:chgData name="Ismoilkhuja KH. Khikmatullaev" userId="56e6bba3-faf5-4e76-8acb-95e9533f4ba3" providerId="ADAL" clId="{5639599F-55B0-4304-87F9-A823CBE4F750}" dt="2026-07-13T04:22:49.502" v="106" actId="26606"/>
          <ac:graphicFrameMkLst>
            <pc:docMk/>
            <pc:sldMk cId="2515947570" sldId="258"/>
            <ac:graphicFrameMk id="19" creationId="{A08D3037-C097-A46B-B6C6-6AC633794015}"/>
          </ac:graphicFrameMkLst>
        </pc:graphicFrameChg>
        <pc:graphicFrameChg chg="add del">
          <ac:chgData name="Ismoilkhuja KH. Khikmatullaev" userId="56e6bba3-faf5-4e76-8acb-95e9533f4ba3" providerId="ADAL" clId="{5639599F-55B0-4304-87F9-A823CBE4F750}" dt="2026-07-13T04:23:05.115" v="108" actId="26606"/>
          <ac:graphicFrameMkLst>
            <pc:docMk/>
            <pc:sldMk cId="2515947570" sldId="258"/>
            <ac:graphicFrameMk id="21" creationId="{BB7E2A96-5866-69F8-B020-03012D59DFCF}"/>
          </ac:graphicFrameMkLst>
        </pc:graphicFrameChg>
        <pc:picChg chg="add mod">
          <ac:chgData name="Ismoilkhuja KH. Khikmatullaev" userId="56e6bba3-faf5-4e76-8acb-95e9533f4ba3" providerId="ADAL" clId="{5639599F-55B0-4304-87F9-A823CBE4F750}" dt="2026-07-13T05:02:38.569" v="167" actId="14100"/>
          <ac:picMkLst>
            <pc:docMk/>
            <pc:sldMk cId="2515947570" sldId="258"/>
            <ac:picMk id="7" creationId="{6FF637BE-D0A7-D04F-A1CA-3FC3A25C6B73}"/>
          </ac:picMkLst>
        </pc:picChg>
        <pc:picChg chg="add mod">
          <ac:chgData name="Ismoilkhuja KH. Khikmatullaev" userId="56e6bba3-faf5-4e76-8acb-95e9533f4ba3" providerId="ADAL" clId="{5639599F-55B0-4304-87F9-A823CBE4F750}" dt="2026-07-13T06:48:50.748" v="643" actId="14100"/>
          <ac:picMkLst>
            <pc:docMk/>
            <pc:sldMk cId="2515947570" sldId="258"/>
            <ac:picMk id="10" creationId="{83E62DE6-436B-1A88-7C9F-B23CD65C0DFA}"/>
          </ac:picMkLst>
        </pc:picChg>
        <pc:picChg chg="add mod">
          <ac:chgData name="Ismoilkhuja KH. Khikmatullaev" userId="56e6bba3-faf5-4e76-8acb-95e9533f4ba3" providerId="ADAL" clId="{5639599F-55B0-4304-87F9-A823CBE4F750}" dt="2026-07-13T04:23:11.298" v="109" actId="1076"/>
          <ac:picMkLst>
            <pc:docMk/>
            <pc:sldMk cId="2515947570" sldId="258"/>
            <ac:picMk id="11" creationId="{31E83030-A5D1-5559-76EF-6DD90E3C3588}"/>
          </ac:picMkLst>
        </pc:picChg>
        <pc:picChg chg="add mod ord">
          <ac:chgData name="Ismoilkhuja KH. Khikmatullaev" userId="56e6bba3-faf5-4e76-8acb-95e9533f4ba3" providerId="ADAL" clId="{5639599F-55B0-4304-87F9-A823CBE4F750}" dt="2026-07-13T06:44:53.623" v="634" actId="167"/>
          <ac:picMkLst>
            <pc:docMk/>
            <pc:sldMk cId="2515947570" sldId="258"/>
            <ac:picMk id="14" creationId="{FDF90F14-C33B-8D58-D3F1-550F3895FC81}"/>
          </ac:picMkLst>
        </pc:picChg>
      </pc:sldChg>
      <pc:sldChg chg="addSp delSp modSp new mod">
        <pc:chgData name="Ismoilkhuja KH. Khikmatullaev" userId="56e6bba3-faf5-4e76-8acb-95e9533f4ba3" providerId="ADAL" clId="{5639599F-55B0-4304-87F9-A823CBE4F750}" dt="2026-07-13T05:01:29.100" v="165" actId="1076"/>
        <pc:sldMkLst>
          <pc:docMk/>
          <pc:sldMk cId="2260905834" sldId="259"/>
        </pc:sldMkLst>
        <pc:spChg chg="add del mod">
          <ac:chgData name="Ismoilkhuja KH. Khikmatullaev" userId="56e6bba3-faf5-4e76-8acb-95e9533f4ba3" providerId="ADAL" clId="{5639599F-55B0-4304-87F9-A823CBE4F750}" dt="2026-07-13T05:00:41.916" v="163" actId="1076"/>
          <ac:spMkLst>
            <pc:docMk/>
            <pc:sldMk cId="2260905834" sldId="259"/>
            <ac:spMk id="2" creationId="{16E1C603-DA37-F627-4343-378B44280017}"/>
          </ac:spMkLst>
        </pc:spChg>
        <pc:spChg chg="del">
          <ac:chgData name="Ismoilkhuja KH. Khikmatullaev" userId="56e6bba3-faf5-4e76-8acb-95e9533f4ba3" providerId="ADAL" clId="{5639599F-55B0-4304-87F9-A823CBE4F750}" dt="2026-07-13T04:30:10.191" v="112" actId="478"/>
          <ac:spMkLst>
            <pc:docMk/>
            <pc:sldMk cId="2260905834" sldId="259"/>
            <ac:spMk id="3" creationId="{6C57710D-E2D9-4CA1-AB61-D4C079CFE991}"/>
          </ac:spMkLst>
        </pc:spChg>
        <pc:spChg chg="add mod">
          <ac:chgData name="Ismoilkhuja KH. Khikmatullaev" userId="56e6bba3-faf5-4e76-8acb-95e9533f4ba3" providerId="ADAL" clId="{5639599F-55B0-4304-87F9-A823CBE4F750}" dt="2026-07-13T05:00:37.130" v="162" actId="1076"/>
          <ac:spMkLst>
            <pc:docMk/>
            <pc:sldMk cId="2260905834" sldId="259"/>
            <ac:spMk id="5" creationId="{0DB7CBAB-94CC-EAE6-FF27-9C0699A4D1A8}"/>
          </ac:spMkLst>
        </pc:spChg>
        <pc:spChg chg="add del mod">
          <ac:chgData name="Ismoilkhuja KH. Khikmatullaev" userId="56e6bba3-faf5-4e76-8acb-95e9533f4ba3" providerId="ADAL" clId="{5639599F-55B0-4304-87F9-A823CBE4F750}" dt="2026-07-13T04:59:46.358" v="142"/>
          <ac:spMkLst>
            <pc:docMk/>
            <pc:sldMk cId="2260905834" sldId="259"/>
            <ac:spMk id="8" creationId="{AFF3AF65-3447-4E0D-E171-F2DE13FABAB7}"/>
          </ac:spMkLst>
        </pc:spChg>
        <pc:picChg chg="add mod">
          <ac:chgData name="Ismoilkhuja KH. Khikmatullaev" userId="56e6bba3-faf5-4e76-8acb-95e9533f4ba3" providerId="ADAL" clId="{5639599F-55B0-4304-87F9-A823CBE4F750}" dt="2026-07-13T05:00:47.070" v="164" actId="1076"/>
          <ac:picMkLst>
            <pc:docMk/>
            <pc:sldMk cId="2260905834" sldId="259"/>
            <ac:picMk id="6" creationId="{CDFAF9A9-8171-9FB0-D7A3-B6DCDBFBE5AF}"/>
          </ac:picMkLst>
        </pc:picChg>
        <pc:picChg chg="add mod">
          <ac:chgData name="Ismoilkhuja KH. Khikmatullaev" userId="56e6bba3-faf5-4e76-8acb-95e9533f4ba3" providerId="ADAL" clId="{5639599F-55B0-4304-87F9-A823CBE4F750}" dt="2026-07-13T05:01:29.100" v="165" actId="1076"/>
          <ac:picMkLst>
            <pc:docMk/>
            <pc:sldMk cId="2260905834" sldId="259"/>
            <ac:picMk id="9" creationId="{BFB126C1-3895-2B4C-6AC8-99326BACF2E7}"/>
          </ac:picMkLst>
        </pc:picChg>
      </pc:sldChg>
      <pc:sldChg chg="addSp delSp modSp new mod">
        <pc:chgData name="Ismoilkhuja KH. Khikmatullaev" userId="56e6bba3-faf5-4e76-8acb-95e9533f4ba3" providerId="ADAL" clId="{5639599F-55B0-4304-87F9-A823CBE4F750}" dt="2026-07-13T06:45:30.796" v="640" actId="167"/>
        <pc:sldMkLst>
          <pc:docMk/>
          <pc:sldMk cId="3066004268" sldId="260"/>
        </pc:sldMkLst>
        <pc:spChg chg="mod">
          <ac:chgData name="Ismoilkhuja KH. Khikmatullaev" userId="56e6bba3-faf5-4e76-8acb-95e9533f4ba3" providerId="ADAL" clId="{5639599F-55B0-4304-87F9-A823CBE4F750}" dt="2026-07-13T05:17:14.054" v="215" actId="1076"/>
          <ac:spMkLst>
            <pc:docMk/>
            <pc:sldMk cId="3066004268" sldId="260"/>
            <ac:spMk id="2" creationId="{9F18F15C-9694-0320-4BDF-226DE623B989}"/>
          </ac:spMkLst>
        </pc:spChg>
        <pc:spChg chg="del">
          <ac:chgData name="Ismoilkhuja KH. Khikmatullaev" userId="56e6bba3-faf5-4e76-8acb-95e9533f4ba3" providerId="ADAL" clId="{5639599F-55B0-4304-87F9-A823CBE4F750}" dt="2026-07-13T04:59:54.832" v="146" actId="478"/>
          <ac:spMkLst>
            <pc:docMk/>
            <pc:sldMk cId="3066004268" sldId="260"/>
            <ac:spMk id="3" creationId="{2D700B4C-3A04-2B96-5DFC-0A465A6FCB31}"/>
          </ac:spMkLst>
        </pc:spChg>
        <pc:spChg chg="add mod">
          <ac:chgData name="Ismoilkhuja KH. Khikmatullaev" userId="56e6bba3-faf5-4e76-8acb-95e9533f4ba3" providerId="ADAL" clId="{5639599F-55B0-4304-87F9-A823CBE4F750}" dt="2026-07-13T05:17:10.368" v="214" actId="255"/>
          <ac:spMkLst>
            <pc:docMk/>
            <pc:sldMk cId="3066004268" sldId="260"/>
            <ac:spMk id="5" creationId="{1FA47062-DDAA-0257-D86B-D6A2FEB8DA15}"/>
          </ac:spMkLst>
        </pc:spChg>
        <pc:spChg chg="add del mod">
          <ac:chgData name="Ismoilkhuja KH. Khikmatullaev" userId="56e6bba3-faf5-4e76-8acb-95e9533f4ba3" providerId="ADAL" clId="{5639599F-55B0-4304-87F9-A823CBE4F750}" dt="2026-07-13T05:07:59.585" v="196" actId="478"/>
          <ac:spMkLst>
            <pc:docMk/>
            <pc:sldMk cId="3066004268" sldId="260"/>
            <ac:spMk id="7" creationId="{EDF7F5E0-ACC8-8FE3-27E2-04AFF33EC90D}"/>
          </ac:spMkLst>
        </pc:spChg>
        <pc:picChg chg="add mod">
          <ac:chgData name="Ismoilkhuja KH. Khikmatullaev" userId="56e6bba3-faf5-4e76-8acb-95e9533f4ba3" providerId="ADAL" clId="{5639599F-55B0-4304-87F9-A823CBE4F750}" dt="2026-07-13T05:08:16.855" v="199" actId="1076"/>
          <ac:picMkLst>
            <pc:docMk/>
            <pc:sldMk cId="3066004268" sldId="260"/>
            <ac:picMk id="6" creationId="{796EB377-E60D-A136-5863-3480F48306CF}"/>
          </ac:picMkLst>
        </pc:picChg>
        <pc:picChg chg="add mod">
          <ac:chgData name="Ismoilkhuja KH. Khikmatullaev" userId="56e6bba3-faf5-4e76-8acb-95e9533f4ba3" providerId="ADAL" clId="{5639599F-55B0-4304-87F9-A823CBE4F750}" dt="2026-07-13T05:08:15.279" v="198" actId="1076"/>
          <ac:picMkLst>
            <pc:docMk/>
            <pc:sldMk cId="3066004268" sldId="260"/>
            <ac:picMk id="8" creationId="{FD9C62CF-0A1C-E329-34C2-B290092CE3B2}"/>
          </ac:picMkLst>
        </pc:picChg>
        <pc:picChg chg="add mod ord">
          <ac:chgData name="Ismoilkhuja KH. Khikmatullaev" userId="56e6bba3-faf5-4e76-8acb-95e9533f4ba3" providerId="ADAL" clId="{5639599F-55B0-4304-87F9-A823CBE4F750}" dt="2026-07-13T06:45:30.796" v="640" actId="167"/>
          <ac:picMkLst>
            <pc:docMk/>
            <pc:sldMk cId="3066004268" sldId="260"/>
            <ac:picMk id="10" creationId="{7E969FC5-E9E3-49F7-EB2F-6703979B9B43}"/>
          </ac:picMkLst>
        </pc:picChg>
      </pc:sldChg>
      <pc:sldChg chg="modSp add mod">
        <pc:chgData name="Ismoilkhuja KH. Khikmatullaev" userId="56e6bba3-faf5-4e76-8acb-95e9533f4ba3" providerId="ADAL" clId="{5639599F-55B0-4304-87F9-A823CBE4F750}" dt="2026-07-13T05:09:19.383" v="210" actId="1076"/>
        <pc:sldMkLst>
          <pc:docMk/>
          <pc:sldMk cId="585250107" sldId="261"/>
        </pc:sldMkLst>
        <pc:picChg chg="mod">
          <ac:chgData name="Ismoilkhuja KH. Khikmatullaev" userId="56e6bba3-faf5-4e76-8acb-95e9533f4ba3" providerId="ADAL" clId="{5639599F-55B0-4304-87F9-A823CBE4F750}" dt="2026-07-13T05:09:11.271" v="208" actId="1076"/>
          <ac:picMkLst>
            <pc:docMk/>
            <pc:sldMk cId="585250107" sldId="261"/>
            <ac:picMk id="7" creationId="{D67ABC02-9A34-17A7-6622-F8F90CC7EA77}"/>
          </ac:picMkLst>
        </pc:picChg>
        <pc:picChg chg="mod">
          <ac:chgData name="Ismoilkhuja KH. Khikmatullaev" userId="56e6bba3-faf5-4e76-8acb-95e9533f4ba3" providerId="ADAL" clId="{5639599F-55B0-4304-87F9-A823CBE4F750}" dt="2026-07-13T05:09:19.383" v="210" actId="1076"/>
          <ac:picMkLst>
            <pc:docMk/>
            <pc:sldMk cId="585250107" sldId="261"/>
            <ac:picMk id="1026" creationId="{5FF6FB17-C0F8-425B-047F-65C656179B07}"/>
          </ac:picMkLst>
        </pc:picChg>
      </pc:sldChg>
      <pc:sldChg chg="addSp delSp modSp new mod">
        <pc:chgData name="Ismoilkhuja KH. Khikmatullaev" userId="56e6bba3-faf5-4e76-8acb-95e9533f4ba3" providerId="ADAL" clId="{5639599F-55B0-4304-87F9-A823CBE4F750}" dt="2026-07-13T05:41:44.957" v="426" actId="20577"/>
        <pc:sldMkLst>
          <pc:docMk/>
          <pc:sldMk cId="3582796681" sldId="262"/>
        </pc:sldMkLst>
        <pc:spChg chg="mod">
          <ac:chgData name="Ismoilkhuja KH. Khikmatullaev" userId="56e6bba3-faf5-4e76-8acb-95e9533f4ba3" providerId="ADAL" clId="{5639599F-55B0-4304-87F9-A823CBE4F750}" dt="2026-07-13T05:34:42.088" v="387" actId="1076"/>
          <ac:spMkLst>
            <pc:docMk/>
            <pc:sldMk cId="3582796681" sldId="262"/>
            <ac:spMk id="2" creationId="{C83ED220-9015-38EB-E645-14E3238797C2}"/>
          </ac:spMkLst>
        </pc:spChg>
        <pc:spChg chg="mod">
          <ac:chgData name="Ismoilkhuja KH. Khikmatullaev" userId="56e6bba3-faf5-4e76-8acb-95e9533f4ba3" providerId="ADAL" clId="{5639599F-55B0-4304-87F9-A823CBE4F750}" dt="2026-07-13T05:31:48.408" v="362" actId="255"/>
          <ac:spMkLst>
            <pc:docMk/>
            <pc:sldMk cId="3582796681" sldId="262"/>
            <ac:spMk id="3" creationId="{B300E0F5-EB81-1E01-24D2-7A09CD9DD02E}"/>
          </ac:spMkLst>
        </pc:spChg>
        <pc:spChg chg="add mod">
          <ac:chgData name="Ismoilkhuja KH. Khikmatullaev" userId="56e6bba3-faf5-4e76-8acb-95e9533f4ba3" providerId="ADAL" clId="{5639599F-55B0-4304-87F9-A823CBE4F750}" dt="2026-07-13T05:41:44.957" v="426" actId="20577"/>
          <ac:spMkLst>
            <pc:docMk/>
            <pc:sldMk cId="3582796681" sldId="262"/>
            <ac:spMk id="6" creationId="{AF8ECE59-C832-B94B-B7FC-76E4407524EE}"/>
          </ac:spMkLst>
        </pc:spChg>
        <pc:spChg chg="add del mod">
          <ac:chgData name="Ismoilkhuja KH. Khikmatullaev" userId="56e6bba3-faf5-4e76-8acb-95e9533f4ba3" providerId="ADAL" clId="{5639599F-55B0-4304-87F9-A823CBE4F750}" dt="2026-07-13T05:24:42.357" v="288"/>
          <ac:spMkLst>
            <pc:docMk/>
            <pc:sldMk cId="3582796681" sldId="262"/>
            <ac:spMk id="8" creationId="{B8D20260-01A1-2C31-9309-91A13F6193FF}"/>
          </ac:spMkLst>
        </pc:spChg>
        <pc:spChg chg="add mod">
          <ac:chgData name="Ismoilkhuja KH. Khikmatullaev" userId="56e6bba3-faf5-4e76-8acb-95e9533f4ba3" providerId="ADAL" clId="{5639599F-55B0-4304-87F9-A823CBE4F750}" dt="2026-07-13T05:29:08.020" v="346" actId="13822"/>
          <ac:spMkLst>
            <pc:docMk/>
            <pc:sldMk cId="3582796681" sldId="262"/>
            <ac:spMk id="9" creationId="{F265EFFC-97F0-830D-ABBA-B3EEF1E95B2A}"/>
          </ac:spMkLst>
        </pc:spChg>
        <pc:spChg chg="add mod">
          <ac:chgData name="Ismoilkhuja KH. Khikmatullaev" userId="56e6bba3-faf5-4e76-8acb-95e9533f4ba3" providerId="ADAL" clId="{5639599F-55B0-4304-87F9-A823CBE4F750}" dt="2026-07-13T05:33:49.706" v="380" actId="14100"/>
          <ac:spMkLst>
            <pc:docMk/>
            <pc:sldMk cId="3582796681" sldId="262"/>
            <ac:spMk id="11" creationId="{2C9179FD-01CF-F116-D932-3CF61FD71318}"/>
          </ac:spMkLst>
        </pc:spChg>
        <pc:picChg chg="add mod">
          <ac:chgData name="Ismoilkhuja KH. Khikmatullaev" userId="56e6bba3-faf5-4e76-8acb-95e9533f4ba3" providerId="ADAL" clId="{5639599F-55B0-4304-87F9-A823CBE4F750}" dt="2026-07-13T05:34:33.591" v="386" actId="1076"/>
          <ac:picMkLst>
            <pc:docMk/>
            <pc:sldMk cId="3582796681" sldId="262"/>
            <ac:picMk id="4" creationId="{4A47A3A2-CCD6-D809-7D40-5C67C4856342}"/>
          </ac:picMkLst>
        </pc:picChg>
        <pc:picChg chg="add mod">
          <ac:chgData name="Ismoilkhuja KH. Khikmatullaev" userId="56e6bba3-faf5-4e76-8acb-95e9533f4ba3" providerId="ADAL" clId="{5639599F-55B0-4304-87F9-A823CBE4F750}" dt="2026-07-13T05:34:11.050" v="383" actId="1076"/>
          <ac:picMkLst>
            <pc:docMk/>
            <pc:sldMk cId="3582796681" sldId="262"/>
            <ac:picMk id="12" creationId="{16E86906-3580-1273-CB22-6048DA01169E}"/>
          </ac:picMkLst>
        </pc:picChg>
      </pc:sldChg>
      <pc:sldChg chg="addSp delSp modSp new mod">
        <pc:chgData name="Ismoilkhuja KH. Khikmatullaev" userId="56e6bba3-faf5-4e76-8acb-95e9533f4ba3" providerId="ADAL" clId="{5639599F-55B0-4304-87F9-A823CBE4F750}" dt="2026-07-13T06:01:42.569" v="530" actId="20577"/>
        <pc:sldMkLst>
          <pc:docMk/>
          <pc:sldMk cId="3999885524" sldId="263"/>
        </pc:sldMkLst>
        <pc:spChg chg="mod">
          <ac:chgData name="Ismoilkhuja KH. Khikmatullaev" userId="56e6bba3-faf5-4e76-8acb-95e9533f4ba3" providerId="ADAL" clId="{5639599F-55B0-4304-87F9-A823CBE4F750}" dt="2026-07-13T05:48:38.433" v="477" actId="1076"/>
          <ac:spMkLst>
            <pc:docMk/>
            <pc:sldMk cId="3999885524" sldId="263"/>
            <ac:spMk id="2" creationId="{1E06047B-E5AB-FA3B-DA39-405CCE4A4119}"/>
          </ac:spMkLst>
        </pc:spChg>
        <pc:spChg chg="mod">
          <ac:chgData name="Ismoilkhuja KH. Khikmatullaev" userId="56e6bba3-faf5-4e76-8acb-95e9533f4ba3" providerId="ADAL" clId="{5639599F-55B0-4304-87F9-A823CBE4F750}" dt="2026-07-13T06:00:05.602" v="511" actId="14100"/>
          <ac:spMkLst>
            <pc:docMk/>
            <pc:sldMk cId="3999885524" sldId="263"/>
            <ac:spMk id="3" creationId="{85134BD8-CC39-148E-E47A-3383D88D654C}"/>
          </ac:spMkLst>
        </pc:spChg>
        <pc:spChg chg="add mod">
          <ac:chgData name="Ismoilkhuja KH. Khikmatullaev" userId="56e6bba3-faf5-4e76-8acb-95e9533f4ba3" providerId="ADAL" clId="{5639599F-55B0-4304-87F9-A823CBE4F750}" dt="2026-07-13T06:01:42.569" v="530" actId="20577"/>
          <ac:spMkLst>
            <pc:docMk/>
            <pc:sldMk cId="3999885524" sldId="263"/>
            <ac:spMk id="7" creationId="{0AC69BE3-ACF6-31AD-387F-2B90CEFEF2B2}"/>
          </ac:spMkLst>
        </pc:spChg>
        <pc:spChg chg="add mod">
          <ac:chgData name="Ismoilkhuja KH. Khikmatullaev" userId="56e6bba3-faf5-4e76-8acb-95e9533f4ba3" providerId="ADAL" clId="{5639599F-55B0-4304-87F9-A823CBE4F750}" dt="2026-07-13T06:00:18.220" v="513"/>
          <ac:spMkLst>
            <pc:docMk/>
            <pc:sldMk cId="3999885524" sldId="263"/>
            <ac:spMk id="8" creationId="{60DFCB05-8850-5E72-25D0-AAAE6FBB3BD2}"/>
          </ac:spMkLst>
        </pc:spChg>
        <pc:picChg chg="add mod">
          <ac:chgData name="Ismoilkhuja KH. Khikmatullaev" userId="56e6bba3-faf5-4e76-8acb-95e9533f4ba3" providerId="ADAL" clId="{5639599F-55B0-4304-87F9-A823CBE4F750}" dt="2026-07-13T06:01:20.760" v="523" actId="14100"/>
          <ac:picMkLst>
            <pc:docMk/>
            <pc:sldMk cId="3999885524" sldId="263"/>
            <ac:picMk id="4" creationId="{D2B643B9-C46E-C61C-9D27-FB62947F54F4}"/>
          </ac:picMkLst>
        </pc:picChg>
        <pc:picChg chg="add mod">
          <ac:chgData name="Ismoilkhuja KH. Khikmatullaev" userId="56e6bba3-faf5-4e76-8acb-95e9533f4ba3" providerId="ADAL" clId="{5639599F-55B0-4304-87F9-A823CBE4F750}" dt="2026-07-13T05:58:50.728" v="503" actId="1076"/>
          <ac:picMkLst>
            <pc:docMk/>
            <pc:sldMk cId="3999885524" sldId="263"/>
            <ac:picMk id="5" creationId="{611938F5-18B8-EA58-052D-6D35752F2D6B}"/>
          </ac:picMkLst>
        </pc:picChg>
        <pc:picChg chg="add del mod">
          <ac:chgData name="Ismoilkhuja KH. Khikmatullaev" userId="56e6bba3-faf5-4e76-8acb-95e9533f4ba3" providerId="ADAL" clId="{5639599F-55B0-4304-87F9-A823CBE4F750}" dt="2026-07-13T06:00:51.568" v="516" actId="478"/>
          <ac:picMkLst>
            <pc:docMk/>
            <pc:sldMk cId="3999885524" sldId="263"/>
            <ac:picMk id="9" creationId="{1A87A5F2-939B-BFFD-DCB3-271242BFF03E}"/>
          </ac:picMkLst>
        </pc:picChg>
        <pc:picChg chg="add mod">
          <ac:chgData name="Ismoilkhuja KH. Khikmatullaev" userId="56e6bba3-faf5-4e76-8acb-95e9533f4ba3" providerId="ADAL" clId="{5639599F-55B0-4304-87F9-A823CBE4F750}" dt="2026-07-13T06:01:13.891" v="522" actId="14100"/>
          <ac:picMkLst>
            <pc:docMk/>
            <pc:sldMk cId="3999885524" sldId="263"/>
            <ac:picMk id="10" creationId="{4173666E-22E3-B629-287E-CF9D6C3E413B}"/>
          </ac:picMkLst>
        </pc:picChg>
      </pc:sldChg>
      <pc:sldChg chg="addSp delSp modSp new mod setBg modClrScheme delDesignElem chgLayout">
        <pc:chgData name="Ismoilkhuja KH. Khikmatullaev" userId="56e6bba3-faf5-4e76-8acb-95e9533f4ba3" providerId="ADAL" clId="{5639599F-55B0-4304-87F9-A823CBE4F750}" dt="2026-07-13T06:43:28.896" v="614"/>
        <pc:sldMkLst>
          <pc:docMk/>
          <pc:sldMk cId="4043933844" sldId="264"/>
        </pc:sldMkLst>
        <pc:spChg chg="mod ord">
          <ac:chgData name="Ismoilkhuja KH. Khikmatullaev" userId="56e6bba3-faf5-4e76-8acb-95e9533f4ba3" providerId="ADAL" clId="{5639599F-55B0-4304-87F9-A823CBE4F750}" dt="2026-07-13T06:43:00.980" v="610" actId="700"/>
          <ac:spMkLst>
            <pc:docMk/>
            <pc:sldMk cId="4043933844" sldId="264"/>
            <ac:spMk id="2" creationId="{1BF08366-7286-6DAA-94DE-3E184925CA1D}"/>
          </ac:spMkLst>
        </pc:spChg>
        <pc:spChg chg="mod ord">
          <ac:chgData name="Ismoilkhuja KH. Khikmatullaev" userId="56e6bba3-faf5-4e76-8acb-95e9533f4ba3" providerId="ADAL" clId="{5639599F-55B0-4304-87F9-A823CBE4F750}" dt="2026-07-13T06:43:00.980" v="610" actId="700"/>
          <ac:spMkLst>
            <pc:docMk/>
            <pc:sldMk cId="4043933844" sldId="264"/>
            <ac:spMk id="3" creationId="{D74A26E0-387A-AAA8-2399-B0C8161702A4}"/>
          </ac:spMkLst>
        </pc:spChg>
        <pc:spChg chg="add mod">
          <ac:chgData name="Ismoilkhuja KH. Khikmatullaev" userId="56e6bba3-faf5-4e76-8acb-95e9533f4ba3" providerId="ADAL" clId="{5639599F-55B0-4304-87F9-A823CBE4F750}" dt="2026-07-13T06:36:26.942" v="605" actId="1076"/>
          <ac:spMkLst>
            <pc:docMk/>
            <pc:sldMk cId="4043933844" sldId="264"/>
            <ac:spMk id="6" creationId="{C00FB111-7929-3994-C543-788BD7331B4C}"/>
          </ac:spMkLst>
        </pc:spChg>
        <pc:spChg chg="add del">
          <ac:chgData name="Ismoilkhuja KH. Khikmatullaev" userId="56e6bba3-faf5-4e76-8acb-95e9533f4ba3" providerId="ADAL" clId="{5639599F-55B0-4304-87F9-A823CBE4F750}" dt="2026-07-13T06:43:00.980" v="610" actId="700"/>
          <ac:spMkLst>
            <pc:docMk/>
            <pc:sldMk cId="4043933844" sldId="264"/>
            <ac:spMk id="10" creationId="{7E6D2D34-4BB4-460B-8844-027610FB21F5}"/>
          </ac:spMkLst>
        </pc:spChg>
        <pc:grpChg chg="add del">
          <ac:chgData name="Ismoilkhuja KH. Khikmatullaev" userId="56e6bba3-faf5-4e76-8acb-95e9533f4ba3" providerId="ADAL" clId="{5639599F-55B0-4304-87F9-A823CBE4F750}" dt="2026-07-13T06:43:00.980" v="610" actId="700"/>
          <ac:grpSpMkLst>
            <pc:docMk/>
            <pc:sldMk cId="4043933844" sldId="264"/>
            <ac:grpSpMk id="12" creationId="{C5314570-9B06-4D37-8CBD-EDD67C2FA205}"/>
          </ac:grpSpMkLst>
        </pc:grpChg>
        <pc:picChg chg="add mod ord">
          <ac:chgData name="Ismoilkhuja KH. Khikmatullaev" userId="56e6bba3-faf5-4e76-8acb-95e9533f4ba3" providerId="ADAL" clId="{5639599F-55B0-4304-87F9-A823CBE4F750}" dt="2026-07-13T06:35:57.383" v="601" actId="14100"/>
          <ac:picMkLst>
            <pc:docMk/>
            <pc:sldMk cId="4043933844" sldId="264"/>
            <ac:picMk id="4" creationId="{032AAEB1-1D67-4FFC-2AF3-61E766365C7F}"/>
          </ac:picMkLst>
        </pc:picChg>
        <pc:picChg chg="add mod">
          <ac:chgData name="Ismoilkhuja KH. Khikmatullaev" userId="56e6bba3-faf5-4e76-8acb-95e9533f4ba3" providerId="ADAL" clId="{5639599F-55B0-4304-87F9-A823CBE4F750}" dt="2026-07-13T06:34:31.187" v="583" actId="1076"/>
          <ac:picMkLst>
            <pc:docMk/>
            <pc:sldMk cId="4043933844" sldId="264"/>
            <ac:picMk id="5" creationId="{F48FA25B-5EDE-1E1E-449D-C1EBAF9549C0}"/>
          </ac:picMkLst>
        </pc:picChg>
      </pc:sldChg>
      <pc:sldChg chg="addSp modSp add mod ord">
        <pc:chgData name="Ismoilkhuja KH. Khikmatullaev" userId="56e6bba3-faf5-4e76-8acb-95e9533f4ba3" providerId="ADAL" clId="{5639599F-55B0-4304-87F9-A823CBE4F750}" dt="2026-07-13T06:26:40.848" v="549"/>
        <pc:sldMkLst>
          <pc:docMk/>
          <pc:sldMk cId="1410695015" sldId="265"/>
        </pc:sldMkLst>
        <pc:spChg chg="mod">
          <ac:chgData name="Ismoilkhuja KH. Khikmatullaev" userId="56e6bba3-faf5-4e76-8acb-95e9533f4ba3" providerId="ADAL" clId="{5639599F-55B0-4304-87F9-A823CBE4F750}" dt="2026-07-13T06:17:02.523" v="540" actId="1076"/>
          <ac:spMkLst>
            <pc:docMk/>
            <pc:sldMk cId="1410695015" sldId="265"/>
            <ac:spMk id="3" creationId="{B94777BD-0E4B-D9B7-8094-39974B7D5434}"/>
          </ac:spMkLst>
        </pc:spChg>
        <pc:spChg chg="mod">
          <ac:chgData name="Ismoilkhuja KH. Khikmatullaev" userId="56e6bba3-faf5-4e76-8acb-95e9533f4ba3" providerId="ADAL" clId="{5639599F-55B0-4304-87F9-A823CBE4F750}" dt="2026-07-13T06:26:40.848" v="549"/>
          <ac:spMkLst>
            <pc:docMk/>
            <pc:sldMk cId="1410695015" sldId="265"/>
            <ac:spMk id="6" creationId="{0DA866DC-EDA2-75F2-3793-457E01527E42}"/>
          </ac:spMkLst>
        </pc:spChg>
        <pc:spChg chg="mod">
          <ac:chgData name="Ismoilkhuja KH. Khikmatullaev" userId="56e6bba3-faf5-4e76-8acb-95e9533f4ba3" providerId="ADAL" clId="{5639599F-55B0-4304-87F9-A823CBE4F750}" dt="2026-07-13T06:17:08.735" v="541" actId="1076"/>
          <ac:spMkLst>
            <pc:docMk/>
            <pc:sldMk cId="1410695015" sldId="265"/>
            <ac:spMk id="10" creationId="{D2F4FFBC-B9D8-B75B-7D8B-848D71BCDD8D}"/>
          </ac:spMkLst>
        </pc:spChg>
        <pc:picChg chg="mod">
          <ac:chgData name="Ismoilkhuja KH. Khikmatullaev" userId="56e6bba3-faf5-4e76-8acb-95e9533f4ba3" providerId="ADAL" clId="{5639599F-55B0-4304-87F9-A823CBE4F750}" dt="2026-07-13T06:16:48.131" v="538" actId="14100"/>
          <ac:picMkLst>
            <pc:docMk/>
            <pc:sldMk cId="1410695015" sldId="265"/>
            <ac:picMk id="4" creationId="{FDA6635E-70F5-C6F4-BE88-9F8BBE1255BB}"/>
          </ac:picMkLst>
        </pc:picChg>
        <pc:picChg chg="add mod">
          <ac:chgData name="Ismoilkhuja KH. Khikmatullaev" userId="56e6bba3-faf5-4e76-8acb-95e9533f4ba3" providerId="ADAL" clId="{5639599F-55B0-4304-87F9-A823CBE4F750}" dt="2026-07-13T06:15:16.597" v="536" actId="1076"/>
          <ac:picMkLst>
            <pc:docMk/>
            <pc:sldMk cId="1410695015" sldId="265"/>
            <ac:picMk id="5" creationId="{269D6269-B86F-5532-3831-3EC805B3C95D}"/>
          </ac:picMkLst>
        </pc:picChg>
      </pc:sldChg>
      <pc:sldChg chg="addSp delSp modSp new mod">
        <pc:chgData name="Ismoilkhuja KH. Khikmatullaev" userId="56e6bba3-faf5-4e76-8acb-95e9533f4ba3" providerId="ADAL" clId="{5639599F-55B0-4304-87F9-A823CBE4F750}" dt="2026-07-13T07:40:55.222" v="936" actId="1076"/>
        <pc:sldMkLst>
          <pc:docMk/>
          <pc:sldMk cId="2344380019" sldId="266"/>
        </pc:sldMkLst>
        <pc:spChg chg="del">
          <ac:chgData name="Ismoilkhuja KH. Khikmatullaev" userId="56e6bba3-faf5-4e76-8acb-95e9533f4ba3" providerId="ADAL" clId="{5639599F-55B0-4304-87F9-A823CBE4F750}" dt="2026-07-13T07:38:29.923" v="882" actId="478"/>
          <ac:spMkLst>
            <pc:docMk/>
            <pc:sldMk cId="2344380019" sldId="266"/>
            <ac:spMk id="2" creationId="{9943A3FD-254B-F709-7F13-507CA2F4E81A}"/>
          </ac:spMkLst>
        </pc:spChg>
        <pc:spChg chg="del mod">
          <ac:chgData name="Ismoilkhuja KH. Khikmatullaev" userId="56e6bba3-faf5-4e76-8acb-95e9533f4ba3" providerId="ADAL" clId="{5639599F-55B0-4304-87F9-A823CBE4F750}" dt="2026-07-13T07:38:33.731" v="884" actId="478"/>
          <ac:spMkLst>
            <pc:docMk/>
            <pc:sldMk cId="2344380019" sldId="266"/>
            <ac:spMk id="3" creationId="{779B47B0-103B-85F2-4077-B473B5AD525B}"/>
          </ac:spMkLst>
        </pc:spChg>
        <pc:spChg chg="add del">
          <ac:chgData name="Ismoilkhuja KH. Khikmatullaev" userId="56e6bba3-faf5-4e76-8acb-95e9533f4ba3" providerId="ADAL" clId="{5639599F-55B0-4304-87F9-A823CBE4F750}" dt="2026-07-13T06:42:46.484" v="608" actId="22"/>
          <ac:spMkLst>
            <pc:docMk/>
            <pc:sldMk cId="2344380019" sldId="266"/>
            <ac:spMk id="5" creationId="{49C4C18C-85F0-EE06-6608-E30EEBC29095}"/>
          </ac:spMkLst>
        </pc:spChg>
        <pc:spChg chg="add mod">
          <ac:chgData name="Ismoilkhuja KH. Khikmatullaev" userId="56e6bba3-faf5-4e76-8acb-95e9533f4ba3" providerId="ADAL" clId="{5639599F-55B0-4304-87F9-A823CBE4F750}" dt="2026-07-13T07:38:39.337" v="886" actId="1076"/>
          <ac:spMkLst>
            <pc:docMk/>
            <pc:sldMk cId="2344380019" sldId="266"/>
            <ac:spMk id="7" creationId="{DCC30FD0-75DF-3DE7-846D-EEE6AFE1B948}"/>
          </ac:spMkLst>
        </pc:spChg>
        <pc:spChg chg="add mod">
          <ac:chgData name="Ismoilkhuja KH. Khikmatullaev" userId="56e6bba3-faf5-4e76-8acb-95e9533f4ba3" providerId="ADAL" clId="{5639599F-55B0-4304-87F9-A823CBE4F750}" dt="2026-07-13T07:40:25.824" v="926" actId="20577"/>
          <ac:spMkLst>
            <pc:docMk/>
            <pc:sldMk cId="2344380019" sldId="266"/>
            <ac:spMk id="9" creationId="{55324D6D-FAE3-C8E2-C767-9380100A1403}"/>
          </ac:spMkLst>
        </pc:spChg>
        <pc:spChg chg="add mod">
          <ac:chgData name="Ismoilkhuja KH. Khikmatullaev" userId="56e6bba3-faf5-4e76-8acb-95e9533f4ba3" providerId="ADAL" clId="{5639599F-55B0-4304-87F9-A823CBE4F750}" dt="2026-07-13T07:40:47.712" v="934" actId="1076"/>
          <ac:spMkLst>
            <pc:docMk/>
            <pc:sldMk cId="2344380019" sldId="266"/>
            <ac:spMk id="12" creationId="{48B51594-FCC4-0CA8-89D2-40D3442AA6D8}"/>
          </ac:spMkLst>
        </pc:spChg>
        <pc:picChg chg="add mod">
          <ac:chgData name="Ismoilkhuja KH. Khikmatullaev" userId="56e6bba3-faf5-4e76-8acb-95e9533f4ba3" providerId="ADAL" clId="{5639599F-55B0-4304-87F9-A823CBE4F750}" dt="2026-07-13T07:39:33.498" v="897" actId="14100"/>
          <ac:picMkLst>
            <pc:docMk/>
            <pc:sldMk cId="2344380019" sldId="266"/>
            <ac:picMk id="10" creationId="{B5D05448-8C91-861B-3A64-59DE6C81A66A}"/>
          </ac:picMkLst>
        </pc:picChg>
        <pc:picChg chg="add mod">
          <ac:chgData name="Ismoilkhuja KH. Khikmatullaev" userId="56e6bba3-faf5-4e76-8acb-95e9533f4ba3" providerId="ADAL" clId="{5639599F-55B0-4304-87F9-A823CBE4F750}" dt="2026-07-13T07:40:55.222" v="936" actId="1076"/>
          <ac:picMkLst>
            <pc:docMk/>
            <pc:sldMk cId="2344380019" sldId="266"/>
            <ac:picMk id="13" creationId="{F0E02A30-A100-1BBE-F7EB-2EEDF77E8E10}"/>
          </ac:picMkLst>
        </pc:picChg>
      </pc:sldChg>
      <pc:sldChg chg="new del">
        <pc:chgData name="Ismoilkhuja KH. Khikmatullaev" userId="56e6bba3-faf5-4e76-8acb-95e9533f4ba3" providerId="ADAL" clId="{5639599F-55B0-4304-87F9-A823CBE4F750}" dt="2026-07-13T06:43:39.921" v="616" actId="680"/>
        <pc:sldMkLst>
          <pc:docMk/>
          <pc:sldMk cId="3684649109" sldId="267"/>
        </pc:sldMkLst>
      </pc:sldChg>
      <pc:sldChg chg="addSp delSp modSp add mod">
        <pc:chgData name="Ismoilkhuja KH. Khikmatullaev" userId="56e6bba3-faf5-4e76-8acb-95e9533f4ba3" providerId="ADAL" clId="{5639599F-55B0-4304-87F9-A823CBE4F750}" dt="2026-07-13T07:14:55.594" v="770" actId="113"/>
        <pc:sldMkLst>
          <pc:docMk/>
          <pc:sldMk cId="3745550092" sldId="267"/>
        </pc:sldMkLst>
        <pc:spChg chg="del mod">
          <ac:chgData name="Ismoilkhuja KH. Khikmatullaev" userId="56e6bba3-faf5-4e76-8acb-95e9533f4ba3" providerId="ADAL" clId="{5639599F-55B0-4304-87F9-A823CBE4F750}" dt="2026-07-13T06:43:59.532" v="621" actId="478"/>
          <ac:spMkLst>
            <pc:docMk/>
            <pc:sldMk cId="3745550092" sldId="267"/>
            <ac:spMk id="2" creationId="{BDA4E4F7-FDAA-8BEA-94EA-A2D88E0D9C13}"/>
          </ac:spMkLst>
        </pc:spChg>
        <pc:spChg chg="del mod">
          <ac:chgData name="Ismoilkhuja KH. Khikmatullaev" userId="56e6bba3-faf5-4e76-8acb-95e9533f4ba3" providerId="ADAL" clId="{5639599F-55B0-4304-87F9-A823CBE4F750}" dt="2026-07-13T06:44:01.088" v="622" actId="478"/>
          <ac:spMkLst>
            <pc:docMk/>
            <pc:sldMk cId="3745550092" sldId="267"/>
            <ac:spMk id="3" creationId="{19F28DB5-1F32-5CD0-CB64-F7FAB6788A99}"/>
          </ac:spMkLst>
        </pc:spChg>
        <pc:spChg chg="del">
          <ac:chgData name="Ismoilkhuja KH. Khikmatullaev" userId="56e6bba3-faf5-4e76-8acb-95e9533f4ba3" providerId="ADAL" clId="{5639599F-55B0-4304-87F9-A823CBE4F750}" dt="2026-07-13T06:44:07.449" v="626" actId="478"/>
          <ac:spMkLst>
            <pc:docMk/>
            <pc:sldMk cId="3745550092" sldId="267"/>
            <ac:spMk id="6" creationId="{33E5934F-5613-033F-EF35-D56D5921B261}"/>
          </ac:spMkLst>
        </pc:spChg>
        <pc:spChg chg="add del mod">
          <ac:chgData name="Ismoilkhuja KH. Khikmatullaev" userId="56e6bba3-faf5-4e76-8acb-95e9533f4ba3" providerId="ADAL" clId="{5639599F-55B0-4304-87F9-A823CBE4F750}" dt="2026-07-13T06:44:04.586" v="624" actId="478"/>
          <ac:spMkLst>
            <pc:docMk/>
            <pc:sldMk cId="3745550092" sldId="267"/>
            <ac:spMk id="8" creationId="{7ADC1477-4AB0-678E-10D0-9A41F6C14FA3}"/>
          </ac:spMkLst>
        </pc:spChg>
        <pc:spChg chg="add del mod">
          <ac:chgData name="Ismoilkhuja KH. Khikmatullaev" userId="56e6bba3-faf5-4e76-8acb-95e9533f4ba3" providerId="ADAL" clId="{5639599F-55B0-4304-87F9-A823CBE4F750}" dt="2026-07-13T06:44:05.477" v="625" actId="478"/>
          <ac:spMkLst>
            <pc:docMk/>
            <pc:sldMk cId="3745550092" sldId="267"/>
            <ac:spMk id="11" creationId="{2BFC2497-A366-E6EE-D8D3-AFE1858D34F7}"/>
          </ac:spMkLst>
        </pc:spChg>
        <pc:spChg chg="add mod">
          <ac:chgData name="Ismoilkhuja KH. Khikmatullaev" userId="56e6bba3-faf5-4e76-8acb-95e9533f4ba3" providerId="ADAL" clId="{5639599F-55B0-4304-87F9-A823CBE4F750}" dt="2026-07-13T07:00:25.904" v="658" actId="1076"/>
          <ac:spMkLst>
            <pc:docMk/>
            <pc:sldMk cId="3745550092" sldId="267"/>
            <ac:spMk id="18" creationId="{E5CCFF4C-0E5B-2D8C-174A-446FE2759F46}"/>
          </ac:spMkLst>
        </pc:spChg>
        <pc:spChg chg="add mod">
          <ac:chgData name="Ismoilkhuja KH. Khikmatullaev" userId="56e6bba3-faf5-4e76-8acb-95e9533f4ba3" providerId="ADAL" clId="{5639599F-55B0-4304-87F9-A823CBE4F750}" dt="2026-07-13T07:05:33.883" v="726" actId="255"/>
          <ac:spMkLst>
            <pc:docMk/>
            <pc:sldMk cId="3745550092" sldId="267"/>
            <ac:spMk id="20" creationId="{4349CBAA-9BB7-1FC2-B19A-C1D6DA4BAF71}"/>
          </ac:spMkLst>
        </pc:spChg>
        <pc:spChg chg="add mod">
          <ac:chgData name="Ismoilkhuja KH. Khikmatullaev" userId="56e6bba3-faf5-4e76-8acb-95e9533f4ba3" providerId="ADAL" clId="{5639599F-55B0-4304-87F9-A823CBE4F750}" dt="2026-07-13T07:14:55.594" v="770" actId="113"/>
          <ac:spMkLst>
            <pc:docMk/>
            <pc:sldMk cId="3745550092" sldId="267"/>
            <ac:spMk id="22" creationId="{AA604E71-2F4A-DAE8-E138-EBE1638E911D}"/>
          </ac:spMkLst>
        </pc:spChg>
        <pc:spChg chg="add mod">
          <ac:chgData name="Ismoilkhuja KH. Khikmatullaev" userId="56e6bba3-faf5-4e76-8acb-95e9533f4ba3" providerId="ADAL" clId="{5639599F-55B0-4304-87F9-A823CBE4F750}" dt="2026-07-13T07:09:10.281" v="768" actId="255"/>
          <ac:spMkLst>
            <pc:docMk/>
            <pc:sldMk cId="3745550092" sldId="267"/>
            <ac:spMk id="24" creationId="{D73153D3-54A6-5CCF-8ACA-FB8C028542EF}"/>
          </ac:spMkLst>
        </pc:spChg>
        <pc:picChg chg="del">
          <ac:chgData name="Ismoilkhuja KH. Khikmatullaev" userId="56e6bba3-faf5-4e76-8acb-95e9533f4ba3" providerId="ADAL" clId="{5639599F-55B0-4304-87F9-A823CBE4F750}" dt="2026-07-13T06:43:55.921" v="618" actId="478"/>
          <ac:picMkLst>
            <pc:docMk/>
            <pc:sldMk cId="3745550092" sldId="267"/>
            <ac:picMk id="4" creationId="{B5CE61AA-A271-BF71-5A3D-7F99EA936DE9}"/>
          </ac:picMkLst>
        </pc:picChg>
        <pc:picChg chg="del">
          <ac:chgData name="Ismoilkhuja KH. Khikmatullaev" userId="56e6bba3-faf5-4e76-8acb-95e9533f4ba3" providerId="ADAL" clId="{5639599F-55B0-4304-87F9-A823CBE4F750}" dt="2026-07-13T06:44:20.823" v="627" actId="478"/>
          <ac:picMkLst>
            <pc:docMk/>
            <pc:sldMk cId="3745550092" sldId="267"/>
            <ac:picMk id="5" creationId="{90709FF8-6053-D472-471B-5EC08CCE8512}"/>
          </ac:picMkLst>
        </pc:picChg>
        <pc:picChg chg="add mod">
          <ac:chgData name="Ismoilkhuja KH. Khikmatullaev" userId="56e6bba3-faf5-4e76-8acb-95e9533f4ba3" providerId="ADAL" clId="{5639599F-55B0-4304-87F9-A823CBE4F750}" dt="2026-07-13T07:08:59.430" v="767" actId="1076"/>
          <ac:picMkLst>
            <pc:docMk/>
            <pc:sldMk cId="3745550092" sldId="267"/>
            <ac:picMk id="25" creationId="{5421DDFA-4514-6247-7FBE-95E867ECCF71}"/>
          </ac:picMkLst>
        </pc:picChg>
      </pc:sldChg>
      <pc:sldChg chg="new del">
        <pc:chgData name="Ismoilkhuja KH. Khikmatullaev" userId="56e6bba3-faf5-4e76-8acb-95e9533f4ba3" providerId="ADAL" clId="{5639599F-55B0-4304-87F9-A823CBE4F750}" dt="2026-07-13T07:41:57.117" v="942" actId="47"/>
        <pc:sldMkLst>
          <pc:docMk/>
          <pc:sldMk cId="2971275416" sldId="268"/>
        </pc:sldMkLst>
      </pc:sldChg>
      <pc:sldChg chg="addSp modSp add mod ord">
        <pc:chgData name="Ismoilkhuja KH. Khikmatullaev" userId="56e6bba3-faf5-4e76-8acb-95e9533f4ba3" providerId="ADAL" clId="{5639599F-55B0-4304-87F9-A823CBE4F750}" dt="2026-07-13T07:29:30.356" v="836" actId="1076"/>
        <pc:sldMkLst>
          <pc:docMk/>
          <pc:sldMk cId="794586034" sldId="269"/>
        </pc:sldMkLst>
        <pc:spChg chg="add mod">
          <ac:chgData name="Ismoilkhuja KH. Khikmatullaev" userId="56e6bba3-faf5-4e76-8acb-95e9533f4ba3" providerId="ADAL" clId="{5639599F-55B0-4304-87F9-A823CBE4F750}" dt="2026-07-13T07:27:56.756" v="810" actId="255"/>
          <ac:spMkLst>
            <pc:docMk/>
            <pc:sldMk cId="794586034" sldId="269"/>
            <ac:spMk id="3" creationId="{EA28FFD5-9499-1D52-C9A1-AB3B292832EF}"/>
          </ac:spMkLst>
        </pc:spChg>
        <pc:spChg chg="add mod">
          <ac:chgData name="Ismoilkhuja KH. Khikmatullaev" userId="56e6bba3-faf5-4e76-8acb-95e9533f4ba3" providerId="ADAL" clId="{5639599F-55B0-4304-87F9-A823CBE4F750}" dt="2026-07-13T07:28:29.544" v="817" actId="14100"/>
          <ac:spMkLst>
            <pc:docMk/>
            <pc:sldMk cId="794586034" sldId="269"/>
            <ac:spMk id="6" creationId="{21221DAD-B6DA-439E-882C-B7B717F3947A}"/>
          </ac:spMkLst>
        </pc:spChg>
        <pc:spChg chg="add mod">
          <ac:chgData name="Ismoilkhuja KH. Khikmatullaev" userId="56e6bba3-faf5-4e76-8acb-95e9533f4ba3" providerId="ADAL" clId="{5639599F-55B0-4304-87F9-A823CBE4F750}" dt="2026-07-13T07:29:30.356" v="836" actId="1076"/>
          <ac:spMkLst>
            <pc:docMk/>
            <pc:sldMk cId="794586034" sldId="269"/>
            <ac:spMk id="10" creationId="{C67793D1-5665-22D7-F73A-8D3C21F65C76}"/>
          </ac:spMkLst>
        </pc:spChg>
        <pc:picChg chg="add mod">
          <ac:chgData name="Ismoilkhuja KH. Khikmatullaev" userId="56e6bba3-faf5-4e76-8acb-95e9533f4ba3" providerId="ADAL" clId="{5639599F-55B0-4304-87F9-A823CBE4F750}" dt="2026-07-13T07:27:04.541" v="801" actId="1076"/>
          <ac:picMkLst>
            <pc:docMk/>
            <pc:sldMk cId="794586034" sldId="269"/>
            <ac:picMk id="4" creationId="{997D7E33-B1CF-C55D-0AB9-F29A5BFC0DE4}"/>
          </ac:picMkLst>
        </pc:picChg>
        <pc:picChg chg="mod">
          <ac:chgData name="Ismoilkhuja KH. Khikmatullaev" userId="56e6bba3-faf5-4e76-8acb-95e9533f4ba3" providerId="ADAL" clId="{5639599F-55B0-4304-87F9-A823CBE4F750}" dt="2026-07-13T07:26:08.641" v="781" actId="1076"/>
          <ac:picMkLst>
            <pc:docMk/>
            <pc:sldMk cId="794586034" sldId="269"/>
            <ac:picMk id="7" creationId="{4A69125D-2C92-BFE0-1622-F2A76BA4CA7F}"/>
          </ac:picMkLst>
        </pc:picChg>
        <pc:picChg chg="add mod">
          <ac:chgData name="Ismoilkhuja KH. Khikmatullaev" userId="56e6bba3-faf5-4e76-8acb-95e9533f4ba3" providerId="ADAL" clId="{5639599F-55B0-4304-87F9-A823CBE4F750}" dt="2026-07-13T07:28:42.359" v="820" actId="1076"/>
          <ac:picMkLst>
            <pc:docMk/>
            <pc:sldMk cId="794586034" sldId="269"/>
            <ac:picMk id="8" creationId="{54934234-7B79-E93C-B52A-B86818663535}"/>
          </ac:picMkLst>
        </pc:picChg>
      </pc:sldChg>
      <pc:sldChg chg="addSp modSp add mod ord">
        <pc:chgData name="Ismoilkhuja KH. Khikmatullaev" userId="56e6bba3-faf5-4e76-8acb-95e9533f4ba3" providerId="ADAL" clId="{5639599F-55B0-4304-87F9-A823CBE4F750}" dt="2026-07-13T07:41:18.423" v="938" actId="1076"/>
        <pc:sldMkLst>
          <pc:docMk/>
          <pc:sldMk cId="2596611069" sldId="270"/>
        </pc:sldMkLst>
        <pc:spChg chg="add mod">
          <ac:chgData name="Ismoilkhuja KH. Khikmatullaev" userId="56e6bba3-faf5-4e76-8acb-95e9533f4ba3" providerId="ADAL" clId="{5639599F-55B0-4304-87F9-A823CBE4F750}" dt="2026-07-13T07:41:14.427" v="937" actId="255"/>
          <ac:spMkLst>
            <pc:docMk/>
            <pc:sldMk cId="2596611069" sldId="270"/>
            <ac:spMk id="3" creationId="{FAEDBFAF-79A0-EF69-D502-C350C18C514D}"/>
          </ac:spMkLst>
        </pc:spChg>
        <pc:spChg chg="add mod">
          <ac:chgData name="Ismoilkhuja KH. Khikmatullaev" userId="56e6bba3-faf5-4e76-8acb-95e9533f4ba3" providerId="ADAL" clId="{5639599F-55B0-4304-87F9-A823CBE4F750}" dt="2026-07-13T07:41:18.423" v="938" actId="1076"/>
          <ac:spMkLst>
            <pc:docMk/>
            <pc:sldMk cId="2596611069" sldId="270"/>
            <ac:spMk id="6" creationId="{65F7262B-8320-02B8-E591-3FDF98B01D30}"/>
          </ac:spMkLst>
        </pc:spChg>
        <pc:picChg chg="add mod">
          <ac:chgData name="Ismoilkhuja KH. Khikmatullaev" userId="56e6bba3-faf5-4e76-8acb-95e9533f4ba3" providerId="ADAL" clId="{5639599F-55B0-4304-87F9-A823CBE4F750}" dt="2026-07-13T07:34:57.836" v="867" actId="1076"/>
          <ac:picMkLst>
            <pc:docMk/>
            <pc:sldMk cId="2596611069" sldId="270"/>
            <ac:picMk id="4" creationId="{2AF15994-4865-4594-933E-23E3C8E5961C}"/>
          </ac:picMkLst>
        </pc:picChg>
        <pc:picChg chg="mod">
          <ac:chgData name="Ismoilkhuja KH. Khikmatullaev" userId="56e6bba3-faf5-4e76-8acb-95e9533f4ba3" providerId="ADAL" clId="{5639599F-55B0-4304-87F9-A823CBE4F750}" dt="2026-07-13T07:35:11.546" v="872" actId="1076"/>
          <ac:picMkLst>
            <pc:docMk/>
            <pc:sldMk cId="2596611069" sldId="270"/>
            <ac:picMk id="7" creationId="{4A69125D-2C92-BFE0-1622-F2A76BA4CA7F}"/>
          </ac:picMkLst>
        </pc:picChg>
      </pc:sldChg>
      <pc:sldChg chg="addSp modSp add mod">
        <pc:chgData name="Ismoilkhuja KH. Khikmatullaev" userId="56e6bba3-faf5-4e76-8acb-95e9533f4ba3" providerId="ADAL" clId="{5639599F-55B0-4304-87F9-A823CBE4F750}" dt="2026-07-13T07:48:53.420" v="986" actId="1076"/>
        <pc:sldMkLst>
          <pc:docMk/>
          <pc:sldMk cId="3496629541" sldId="271"/>
        </pc:sldMkLst>
        <pc:spChg chg="add mod">
          <ac:chgData name="Ismoilkhuja KH. Khikmatullaev" userId="56e6bba3-faf5-4e76-8acb-95e9533f4ba3" providerId="ADAL" clId="{5639599F-55B0-4304-87F9-A823CBE4F750}" dt="2026-07-13T07:48:37.211" v="979" actId="1076"/>
          <ac:spMkLst>
            <pc:docMk/>
            <pc:sldMk cId="3496629541" sldId="271"/>
            <ac:spMk id="5" creationId="{EE61B3C2-1664-0093-A0A8-E1DABC89F3B2}"/>
          </ac:spMkLst>
        </pc:spChg>
        <pc:spChg chg="add mod">
          <ac:chgData name="Ismoilkhuja KH. Khikmatullaev" userId="56e6bba3-faf5-4e76-8acb-95e9533f4ba3" providerId="ADAL" clId="{5639599F-55B0-4304-87F9-A823CBE4F750}" dt="2026-07-13T07:48:34.661" v="978" actId="1076"/>
          <ac:spMkLst>
            <pc:docMk/>
            <pc:sldMk cId="3496629541" sldId="271"/>
            <ac:spMk id="8" creationId="{362F6B1D-AE3E-87A1-9FA8-AA42498D94B9}"/>
          </ac:spMkLst>
        </pc:spChg>
        <pc:picChg chg="add mod">
          <ac:chgData name="Ismoilkhuja KH. Khikmatullaev" userId="56e6bba3-faf5-4e76-8acb-95e9533f4ba3" providerId="ADAL" clId="{5639599F-55B0-4304-87F9-A823CBE4F750}" dt="2026-07-13T07:48:45.093" v="984" actId="1076"/>
          <ac:picMkLst>
            <pc:docMk/>
            <pc:sldMk cId="3496629541" sldId="271"/>
            <ac:picMk id="9" creationId="{2FA14822-F00C-989E-978D-C1C0854FF600}"/>
          </ac:picMkLst>
        </pc:picChg>
        <pc:picChg chg="add mod">
          <ac:chgData name="Ismoilkhuja KH. Khikmatullaev" userId="56e6bba3-faf5-4e76-8acb-95e9533f4ba3" providerId="ADAL" clId="{5639599F-55B0-4304-87F9-A823CBE4F750}" dt="2026-07-13T07:48:53.420" v="986" actId="1076"/>
          <ac:picMkLst>
            <pc:docMk/>
            <pc:sldMk cId="3496629541" sldId="271"/>
            <ac:picMk id="10" creationId="{8089D2B6-03F2-EA52-641E-CF800A08B3E7}"/>
          </ac:picMkLst>
        </pc:picChg>
      </pc:sldChg>
      <pc:sldChg chg="addSp modSp add mod">
        <pc:chgData name="Ismoilkhuja KH. Khikmatullaev" userId="56e6bba3-faf5-4e76-8acb-95e9533f4ba3" providerId="ADAL" clId="{5639599F-55B0-4304-87F9-A823CBE4F750}" dt="2026-07-13T08:03:56.285" v="1145"/>
        <pc:sldMkLst>
          <pc:docMk/>
          <pc:sldMk cId="27064934" sldId="272"/>
        </pc:sldMkLst>
        <pc:spChg chg="add mod">
          <ac:chgData name="Ismoilkhuja KH. Khikmatullaev" userId="56e6bba3-faf5-4e76-8acb-95e9533f4ba3" providerId="ADAL" clId="{5639599F-55B0-4304-87F9-A823CBE4F750}" dt="2026-07-13T07:53:26.154" v="1057" actId="1076"/>
          <ac:spMkLst>
            <pc:docMk/>
            <pc:sldMk cId="27064934" sldId="272"/>
            <ac:spMk id="5" creationId="{44C2EA90-57B5-1079-DB91-F45F808ACCA2}"/>
          </ac:spMkLst>
        </pc:spChg>
        <pc:spChg chg="add mod">
          <ac:chgData name="Ismoilkhuja KH. Khikmatullaev" userId="56e6bba3-faf5-4e76-8acb-95e9533f4ba3" providerId="ADAL" clId="{5639599F-55B0-4304-87F9-A823CBE4F750}" dt="2026-07-13T07:57:18.494" v="1066" actId="1076"/>
          <ac:spMkLst>
            <pc:docMk/>
            <pc:sldMk cId="27064934" sldId="272"/>
            <ac:spMk id="9" creationId="{F675E7CE-46BD-3741-93A8-37CA2B1EEFCF}"/>
          </ac:spMkLst>
        </pc:spChg>
        <pc:picChg chg="add mod">
          <ac:chgData name="Ismoilkhuja KH. Khikmatullaev" userId="56e6bba3-faf5-4e76-8acb-95e9533f4ba3" providerId="ADAL" clId="{5639599F-55B0-4304-87F9-A823CBE4F750}" dt="2026-07-13T07:53:22.779" v="1055" actId="14100"/>
          <ac:picMkLst>
            <pc:docMk/>
            <pc:sldMk cId="27064934" sldId="272"/>
            <ac:picMk id="6" creationId="{F7B685F7-5157-A467-84E2-47BF63B7CACD}"/>
          </ac:picMkLst>
        </pc:picChg>
        <pc:picChg chg="add mod">
          <ac:chgData name="Ismoilkhuja KH. Khikmatullaev" userId="56e6bba3-faf5-4e76-8acb-95e9533f4ba3" providerId="ADAL" clId="{5639599F-55B0-4304-87F9-A823CBE4F750}" dt="2026-07-13T08:03:56.285" v="1145"/>
          <ac:picMkLst>
            <pc:docMk/>
            <pc:sldMk cId="27064934" sldId="272"/>
            <ac:picMk id="10" creationId="{1F4E00BA-3BB9-1C30-B9B2-2B6F7E7A1393}"/>
          </ac:picMkLst>
        </pc:picChg>
      </pc:sldChg>
      <pc:sldChg chg="addSp modSp add mod">
        <pc:chgData name="Ismoilkhuja KH. Khikmatullaev" userId="56e6bba3-faf5-4e76-8acb-95e9533f4ba3" providerId="ADAL" clId="{5639599F-55B0-4304-87F9-A823CBE4F750}" dt="2026-07-13T08:04:04.180" v="1147" actId="1076"/>
        <pc:sldMkLst>
          <pc:docMk/>
          <pc:sldMk cId="3480939668" sldId="273"/>
        </pc:sldMkLst>
        <pc:spChg chg="add mod">
          <ac:chgData name="Ismoilkhuja KH. Khikmatullaev" userId="56e6bba3-faf5-4e76-8acb-95e9533f4ba3" providerId="ADAL" clId="{5639599F-55B0-4304-87F9-A823CBE4F750}" dt="2026-07-13T08:01:51.941" v="1106" actId="113"/>
          <ac:spMkLst>
            <pc:docMk/>
            <pc:sldMk cId="3480939668" sldId="273"/>
            <ac:spMk id="5" creationId="{FAD773BF-0D95-7A3B-38B0-6848F1FDE5A9}"/>
          </ac:spMkLst>
        </pc:spChg>
        <pc:spChg chg="add mod">
          <ac:chgData name="Ismoilkhuja KH. Khikmatullaev" userId="56e6bba3-faf5-4e76-8acb-95e9533f4ba3" providerId="ADAL" clId="{5639599F-55B0-4304-87F9-A823CBE4F750}" dt="2026-07-13T08:02:23.759" v="1120" actId="113"/>
          <ac:spMkLst>
            <pc:docMk/>
            <pc:sldMk cId="3480939668" sldId="273"/>
            <ac:spMk id="9" creationId="{14435A57-F510-13E9-8339-4418DEAEB37F}"/>
          </ac:spMkLst>
        </pc:spChg>
        <pc:spChg chg="add mod">
          <ac:chgData name="Ismoilkhuja KH. Khikmatullaev" userId="56e6bba3-faf5-4e76-8acb-95e9533f4ba3" providerId="ADAL" clId="{5639599F-55B0-4304-87F9-A823CBE4F750}" dt="2026-07-13T08:03:34.175" v="1143" actId="1076"/>
          <ac:spMkLst>
            <pc:docMk/>
            <pc:sldMk cId="3480939668" sldId="273"/>
            <ac:spMk id="12" creationId="{2AC1C476-C1B1-AA79-076A-2B6B7044C7AC}"/>
          </ac:spMkLst>
        </pc:spChg>
        <pc:spChg chg="add mod">
          <ac:chgData name="Ismoilkhuja KH. Khikmatullaev" userId="56e6bba3-faf5-4e76-8acb-95e9533f4ba3" providerId="ADAL" clId="{5639599F-55B0-4304-87F9-A823CBE4F750}" dt="2026-07-13T08:03:41.182" v="1144"/>
          <ac:spMkLst>
            <pc:docMk/>
            <pc:sldMk cId="3480939668" sldId="273"/>
            <ac:spMk id="13" creationId="{7EC15D74-6272-9D4E-9961-0E7579B89925}"/>
          </ac:spMkLst>
        </pc:spChg>
        <pc:picChg chg="add mod">
          <ac:chgData name="Ismoilkhuja KH. Khikmatullaev" userId="56e6bba3-faf5-4e76-8acb-95e9533f4ba3" providerId="ADAL" clId="{5639599F-55B0-4304-87F9-A823CBE4F750}" dt="2026-07-13T08:03:12.009" v="1136" actId="1076"/>
          <ac:picMkLst>
            <pc:docMk/>
            <pc:sldMk cId="3480939668" sldId="273"/>
            <ac:picMk id="6" creationId="{BBC10FAF-0F40-80CC-9F50-C74FA51F95DA}"/>
          </ac:picMkLst>
        </pc:picChg>
        <pc:picChg chg="add mod">
          <ac:chgData name="Ismoilkhuja KH. Khikmatullaev" userId="56e6bba3-faf5-4e76-8acb-95e9533f4ba3" providerId="ADAL" clId="{5639599F-55B0-4304-87F9-A823CBE4F750}" dt="2026-07-13T08:02:28.084" v="1121" actId="1076"/>
          <ac:picMkLst>
            <pc:docMk/>
            <pc:sldMk cId="3480939668" sldId="273"/>
            <ac:picMk id="10" creationId="{240A26BA-3E54-265C-4FBA-EF213FEF9E41}"/>
          </ac:picMkLst>
        </pc:picChg>
        <pc:picChg chg="add mod">
          <ac:chgData name="Ismoilkhuja KH. Khikmatullaev" userId="56e6bba3-faf5-4e76-8acb-95e9533f4ba3" providerId="ADAL" clId="{5639599F-55B0-4304-87F9-A823CBE4F750}" dt="2026-07-13T08:04:04.180" v="1147" actId="1076"/>
          <ac:picMkLst>
            <pc:docMk/>
            <pc:sldMk cId="3480939668" sldId="273"/>
            <ac:picMk id="14" creationId="{826290C9-2521-C104-65BF-980948B70B44}"/>
          </ac:picMkLst>
        </pc:picChg>
      </pc:sldChg>
      <pc:sldChg chg="addSp delSp modSp new mod">
        <pc:chgData name="Ismoilkhuja KH. Khikmatullaev" userId="56e6bba3-faf5-4e76-8acb-95e9533f4ba3" providerId="ADAL" clId="{5639599F-55B0-4304-87F9-A823CBE4F750}" dt="2026-07-13T08:19:06.154" v="1280" actId="1076"/>
        <pc:sldMkLst>
          <pc:docMk/>
          <pc:sldMk cId="2753387270" sldId="274"/>
        </pc:sldMkLst>
        <pc:spChg chg="del">
          <ac:chgData name="Ismoilkhuja KH. Khikmatullaev" userId="56e6bba3-faf5-4e76-8acb-95e9533f4ba3" providerId="ADAL" clId="{5639599F-55B0-4304-87F9-A823CBE4F750}" dt="2026-07-13T08:09:46.975" v="1150" actId="478"/>
          <ac:spMkLst>
            <pc:docMk/>
            <pc:sldMk cId="2753387270" sldId="274"/>
            <ac:spMk id="2" creationId="{EF1D8C27-EF65-D96C-9BF2-294F296142B1}"/>
          </ac:spMkLst>
        </pc:spChg>
        <pc:spChg chg="del">
          <ac:chgData name="Ismoilkhuja KH. Khikmatullaev" userId="56e6bba3-faf5-4e76-8acb-95e9533f4ba3" providerId="ADAL" clId="{5639599F-55B0-4304-87F9-A823CBE4F750}" dt="2026-07-13T08:09:45.018" v="1149" actId="478"/>
          <ac:spMkLst>
            <pc:docMk/>
            <pc:sldMk cId="2753387270" sldId="274"/>
            <ac:spMk id="3" creationId="{CF7CB759-F100-BD81-0334-3F864C9DD338}"/>
          </ac:spMkLst>
        </pc:spChg>
        <pc:spChg chg="add mod">
          <ac:chgData name="Ismoilkhuja KH. Khikmatullaev" userId="56e6bba3-faf5-4e76-8acb-95e9533f4ba3" providerId="ADAL" clId="{5639599F-55B0-4304-87F9-A823CBE4F750}" dt="2026-07-13T08:19:06.154" v="1280" actId="1076"/>
          <ac:spMkLst>
            <pc:docMk/>
            <pc:sldMk cId="2753387270" sldId="274"/>
            <ac:spMk id="5" creationId="{6A45CA2A-DE30-69C6-8A56-626D7F1E6E8B}"/>
          </ac:spMkLst>
        </pc:spChg>
      </pc:sldChg>
      <pc:sldChg chg="addSp delSp modSp add mod ord">
        <pc:chgData name="Ismoilkhuja KH. Khikmatullaev" userId="56e6bba3-faf5-4e76-8acb-95e9533f4ba3" providerId="ADAL" clId="{5639599F-55B0-4304-87F9-A823CBE4F750}" dt="2026-07-13T08:21:41.724" v="1336" actId="255"/>
        <pc:sldMkLst>
          <pc:docMk/>
          <pc:sldMk cId="3837557317" sldId="275"/>
        </pc:sldMkLst>
        <pc:spChg chg="add del">
          <ac:chgData name="Ismoilkhuja KH. Khikmatullaev" userId="56e6bba3-faf5-4e76-8acb-95e9533f4ba3" providerId="ADAL" clId="{5639599F-55B0-4304-87F9-A823CBE4F750}" dt="2026-07-13T08:10:25.353" v="1172" actId="478"/>
          <ac:spMkLst>
            <pc:docMk/>
            <pc:sldMk cId="3837557317" sldId="275"/>
            <ac:spMk id="2" creationId="{5AB2CEDE-B01B-369A-97B8-709DB6B363FB}"/>
          </ac:spMkLst>
        </pc:spChg>
        <pc:spChg chg="add del">
          <ac:chgData name="Ismoilkhuja KH. Khikmatullaev" userId="56e6bba3-faf5-4e76-8acb-95e9533f4ba3" providerId="ADAL" clId="{5639599F-55B0-4304-87F9-A823CBE4F750}" dt="2026-07-13T08:10:25.353" v="1172" actId="478"/>
          <ac:spMkLst>
            <pc:docMk/>
            <pc:sldMk cId="3837557317" sldId="275"/>
            <ac:spMk id="3" creationId="{26A998F5-8A90-7223-5A4A-5294734AAB48}"/>
          </ac:spMkLst>
        </pc:spChg>
        <pc:spChg chg="add del mod">
          <ac:chgData name="Ismoilkhuja KH. Khikmatullaev" userId="56e6bba3-faf5-4e76-8acb-95e9533f4ba3" providerId="ADAL" clId="{5639599F-55B0-4304-87F9-A823CBE4F750}" dt="2026-07-13T08:10:13.434" v="1168" actId="478"/>
          <ac:spMkLst>
            <pc:docMk/>
            <pc:sldMk cId="3837557317" sldId="275"/>
            <ac:spMk id="5" creationId="{F8053844-C446-E8F5-01B6-09EEA5217FD7}"/>
          </ac:spMkLst>
        </pc:spChg>
        <pc:spChg chg="add del mod">
          <ac:chgData name="Ismoilkhuja KH. Khikmatullaev" userId="56e6bba3-faf5-4e76-8acb-95e9533f4ba3" providerId="ADAL" clId="{5639599F-55B0-4304-87F9-A823CBE4F750}" dt="2026-07-13T08:21:41.724" v="1336" actId="255"/>
          <ac:spMkLst>
            <pc:docMk/>
            <pc:sldMk cId="3837557317" sldId="275"/>
            <ac:spMk id="8" creationId="{4BEB4DC5-2026-135C-C7D0-5C8CF2B08F34}"/>
          </ac:spMkLst>
        </pc:spChg>
        <pc:spChg chg="add del">
          <ac:chgData name="Ismoilkhuja KH. Khikmatullaev" userId="56e6bba3-faf5-4e76-8acb-95e9533f4ba3" providerId="ADAL" clId="{5639599F-55B0-4304-87F9-A823CBE4F750}" dt="2026-07-13T08:10:15.244" v="1169" actId="478"/>
          <ac:spMkLst>
            <pc:docMk/>
            <pc:sldMk cId="3837557317" sldId="275"/>
            <ac:spMk id="9" creationId="{2B2A36A1-2CA7-A3E9-21BD-B06CBD40A732}"/>
          </ac:spMkLst>
        </pc:spChg>
        <pc:picChg chg="add del">
          <ac:chgData name="Ismoilkhuja KH. Khikmatullaev" userId="56e6bba3-faf5-4e76-8acb-95e9533f4ba3" providerId="ADAL" clId="{5639599F-55B0-4304-87F9-A823CBE4F750}" dt="2026-07-13T08:10:11.209" v="1166" actId="478"/>
          <ac:picMkLst>
            <pc:docMk/>
            <pc:sldMk cId="3837557317" sldId="275"/>
            <ac:picMk id="6" creationId="{C1A5272B-D174-1F87-EE31-FAF8779F3E3A}"/>
          </ac:picMkLst>
        </pc:picChg>
        <pc:picChg chg="add del">
          <ac:chgData name="Ismoilkhuja KH. Khikmatullaev" userId="56e6bba3-faf5-4e76-8acb-95e9533f4ba3" providerId="ADAL" clId="{5639599F-55B0-4304-87F9-A823CBE4F750}" dt="2026-07-13T08:10:25.353" v="1172" actId="478"/>
          <ac:picMkLst>
            <pc:docMk/>
            <pc:sldMk cId="3837557317" sldId="275"/>
            <ac:picMk id="7" creationId="{AB817ED2-0103-06CA-0322-370CA3C19595}"/>
          </ac:picMkLst>
        </pc:picChg>
        <pc:picChg chg="add del">
          <ac:chgData name="Ismoilkhuja KH. Khikmatullaev" userId="56e6bba3-faf5-4e76-8acb-95e9533f4ba3" providerId="ADAL" clId="{5639599F-55B0-4304-87F9-A823CBE4F750}" dt="2026-07-13T08:10:25.353" v="1172" actId="478"/>
          <ac:picMkLst>
            <pc:docMk/>
            <pc:sldMk cId="3837557317" sldId="275"/>
            <ac:picMk id="10" creationId="{67FDBA11-9301-A19F-16BA-8EA6FE85FA3C}"/>
          </ac:picMkLst>
        </pc:picChg>
      </pc:sldChg>
      <pc:sldChg chg="addSp delSp modSp add mod">
        <pc:chgData name="Ismoilkhuja KH. Khikmatullaev" userId="56e6bba3-faf5-4e76-8acb-95e9533f4ba3" providerId="ADAL" clId="{5639599F-55B0-4304-87F9-A823CBE4F750}" dt="2026-07-13T08:21:48.844" v="1337" actId="1076"/>
        <pc:sldMkLst>
          <pc:docMk/>
          <pc:sldMk cId="666124381" sldId="276"/>
        </pc:sldMkLst>
        <pc:spChg chg="add mod">
          <ac:chgData name="Ismoilkhuja KH. Khikmatullaev" userId="56e6bba3-faf5-4e76-8acb-95e9533f4ba3" providerId="ADAL" clId="{5639599F-55B0-4304-87F9-A823CBE4F750}" dt="2026-07-13T08:21:48.844" v="1337" actId="1076"/>
          <ac:spMkLst>
            <pc:docMk/>
            <pc:sldMk cId="666124381" sldId="276"/>
            <ac:spMk id="5" creationId="{94E72E37-2126-51F6-FB24-173FB3A8079C}"/>
          </ac:spMkLst>
        </pc:spChg>
        <pc:spChg chg="del mod">
          <ac:chgData name="Ismoilkhuja KH. Khikmatullaev" userId="56e6bba3-faf5-4e76-8acb-95e9533f4ba3" providerId="ADAL" clId="{5639599F-55B0-4304-87F9-A823CBE4F750}" dt="2026-07-13T08:16:00.812" v="1225" actId="478"/>
          <ac:spMkLst>
            <pc:docMk/>
            <pc:sldMk cId="666124381" sldId="276"/>
            <ac:spMk id="8" creationId="{3C028EC8-11A1-4568-6F9E-224E5059C9EB}"/>
          </ac:spMkLst>
        </pc:spChg>
        <pc:spChg chg="add mod">
          <ac:chgData name="Ismoilkhuja KH. Khikmatullaev" userId="56e6bba3-faf5-4e76-8acb-95e9533f4ba3" providerId="ADAL" clId="{5639599F-55B0-4304-87F9-A823CBE4F750}" dt="2026-07-13T08:21:03.073" v="1332" actId="108"/>
          <ac:spMkLst>
            <pc:docMk/>
            <pc:sldMk cId="666124381" sldId="276"/>
            <ac:spMk id="9" creationId="{7D7BA60C-8F01-6E33-A6D1-FB6C1CA0EA34}"/>
          </ac:spMkLst>
        </pc:spChg>
        <pc:spChg chg="add mod">
          <ac:chgData name="Ismoilkhuja KH. Khikmatullaev" userId="56e6bba3-faf5-4e76-8acb-95e9533f4ba3" providerId="ADAL" clId="{5639599F-55B0-4304-87F9-A823CBE4F750}" dt="2026-07-13T08:21:28.565" v="1334" actId="20577"/>
          <ac:spMkLst>
            <pc:docMk/>
            <pc:sldMk cId="666124381" sldId="276"/>
            <ac:spMk id="12" creationId="{44E72D7D-23F8-65D5-7B34-253A9C8124B2}"/>
          </ac:spMkLst>
        </pc:spChg>
        <pc:picChg chg="mod">
          <ac:chgData name="Ismoilkhuja KH. Khikmatullaev" userId="56e6bba3-faf5-4e76-8acb-95e9533f4ba3" providerId="ADAL" clId="{5639599F-55B0-4304-87F9-A823CBE4F750}" dt="2026-07-13T08:19:48.405" v="1306" actId="1076"/>
          <ac:picMkLst>
            <pc:docMk/>
            <pc:sldMk cId="666124381" sldId="276"/>
            <ac:picMk id="7" creationId="{6DADED7E-9ACA-B661-BCF2-EDC11ED7DCAD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205341-E47E-4908-AEF6-EEF05A968BDB}" type="datetimeFigureOut">
              <a:rPr lang="ru-RU" smtClean="0"/>
              <a:t>13.07.2026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A4ADC-7E43-40B3-BE38-674541F0ADB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92734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D2BE6D-832B-D06F-5F9A-971C462F41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7AB9DCE-84C0-10EA-3455-389BCBD530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593E5ED-3920-07B8-599B-626169E2F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59125-F900-48FF-82B3-9A7EE456DF49}" type="datetimeFigureOut">
              <a:rPr lang="ru-RU" smtClean="0"/>
              <a:t>13.07.2026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2938D35-B1E6-59E8-E5FC-0BA261828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A9CC2E4-9C35-E14D-B102-5615EE76A7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BD3F3-D7AA-4BB3-8EE0-25FEA1E25F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3494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10CD8F-9D59-7DFC-8C00-53F6DFB3F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0DAA18C-402D-B322-32BC-F929C920AA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64B73A0-C07C-431B-B166-33CC7D496C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59125-F900-48FF-82B3-9A7EE456DF49}" type="datetimeFigureOut">
              <a:rPr lang="ru-RU" smtClean="0"/>
              <a:t>13.07.2026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01D4672-F066-AAAD-9B11-0B8717AE67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8A562B8-D7BA-84CC-4B9F-D767DF9A8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BD3F3-D7AA-4BB3-8EE0-25FEA1E25F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7609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409CA63B-F6E3-9E8A-35B2-BF17B5C6E4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4896924-DAD2-BC25-A755-04FE6BA673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00BD616-B4F5-F211-4B8D-569297828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59125-F900-48FF-82B3-9A7EE456DF49}" type="datetimeFigureOut">
              <a:rPr lang="ru-RU" smtClean="0"/>
              <a:t>13.07.2026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E592A01-0E65-E54B-80B4-EB075BDFE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98C45F2-548E-EFAB-62E1-9316CCB09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BD3F3-D7AA-4BB3-8EE0-25FEA1E25F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5361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9C3DE5-D780-96B5-1E23-EF76EC2730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30220A4-463F-A4D0-7ADA-D751B09A7F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705D47-C59C-4D32-FAAC-ED921516C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59125-F900-48FF-82B3-9A7EE456DF49}" type="datetimeFigureOut">
              <a:rPr lang="ru-RU" smtClean="0"/>
              <a:t>13.07.2026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688AE7A-A3EC-CCF6-0223-9CB2275A4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CD81F59-EF2E-FD76-7C7C-9532921C4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BD3F3-D7AA-4BB3-8EE0-25FEA1E25F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4383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2E1893-BB01-D360-A155-6AF81A70D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609B024-56C8-6CB7-9195-02507A4FDF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0E432B4-0A93-D529-3856-E5E91907B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59125-F900-48FF-82B3-9A7EE456DF49}" type="datetimeFigureOut">
              <a:rPr lang="ru-RU" smtClean="0"/>
              <a:t>13.07.2026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FD9E44-4207-61F0-9BAB-A3967DA55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A40F463-578C-11EC-A74E-B4EB62318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BD3F3-D7AA-4BB3-8EE0-25FEA1E25F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6112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D3C2E3-0A29-6F42-BD79-CE03EAF2E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AB9752B-46EE-CE6F-67A2-0B23859381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A20B5DD-A74D-215C-B444-84D2D12072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514F9E3-DFF4-F0C7-6892-8EFB87C1BB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59125-F900-48FF-82B3-9A7EE456DF49}" type="datetimeFigureOut">
              <a:rPr lang="ru-RU" smtClean="0"/>
              <a:t>13.07.2026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1698AE8-D34E-9D9D-3FFB-324CC283D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E370793-1831-F944-EC1E-3132295B7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BD3F3-D7AA-4BB3-8EE0-25FEA1E25F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886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7A76BE-67D5-E3B1-01E5-C24EA63F70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084F42B-7130-719B-A5BF-B49339F602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2EBBA65-E31E-F198-E60C-3481D66FDC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79126F0C-93D7-477A-7110-8BAEF32E70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9DCFE4E-1449-F66B-5640-0ED5CC28E8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ED2A04A-5E8F-F420-1A56-920A47C74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59125-F900-48FF-82B3-9A7EE456DF49}" type="datetimeFigureOut">
              <a:rPr lang="ru-RU" smtClean="0"/>
              <a:t>13.07.2026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FFD3607-927D-89DF-4044-466CC94DA3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6ABE657-6AEA-4D1E-CB69-A7B3C879E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BD3F3-D7AA-4BB3-8EE0-25FEA1E25F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6960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7BFDD9-4081-A462-A37E-8FD72A6341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580325B-83A5-B877-6410-67F38FAE8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59125-F900-48FF-82B3-9A7EE456DF49}" type="datetimeFigureOut">
              <a:rPr lang="ru-RU" smtClean="0"/>
              <a:t>13.07.2026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95ED0D9-822B-5384-B7F3-00A7745E9F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54F5477-3CA4-DBC8-F670-679AB54F5D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BD3F3-D7AA-4BB3-8EE0-25FEA1E25F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4219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4765C3C1-0666-467F-5BAC-68C28CA57E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59125-F900-48FF-82B3-9A7EE456DF49}" type="datetimeFigureOut">
              <a:rPr lang="ru-RU" smtClean="0"/>
              <a:t>13.07.2026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9A9F481-95CE-BB0D-38EB-ED881DEBD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0686585-F2C0-2197-F30D-F933FEBD7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BD3F3-D7AA-4BB3-8EE0-25FEA1E25F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2651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70644E-170D-598B-CBE8-0D10812F49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86537F5-4C94-F672-3C69-C02C34711A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1A6E381-8738-B551-A4CE-4327DCB16E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4990E16-AD31-89F3-2BA1-4F47CB7B2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59125-F900-48FF-82B3-9A7EE456DF49}" type="datetimeFigureOut">
              <a:rPr lang="ru-RU" smtClean="0"/>
              <a:t>13.07.2026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2C84327-EFD7-901A-DB40-895120F456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AAC0DD3-CE89-F950-612A-14D32E590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BD3F3-D7AA-4BB3-8EE0-25FEA1E25F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1840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98BDB0B-AFC9-1CA3-90F6-5554A36679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CEB57D3-B1FB-E351-43E7-787D7E113B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3F0EA92-8F6A-0932-9AF8-C13B9183DB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7B88D53-3250-21DD-619D-F03D45A79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59125-F900-48FF-82B3-9A7EE456DF49}" type="datetimeFigureOut">
              <a:rPr lang="ru-RU" smtClean="0"/>
              <a:t>13.07.2026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9E6AE77-302F-9D11-23FC-07C5DBFDA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D8EE511-639C-616A-01DE-63DEE4A82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3BD3F3-D7AA-4BB3-8EE0-25FEA1E25F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3975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701E6F-5E9D-816E-1119-501B7C31F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4BA20BDD-63BE-2610-DED1-A996DDA44C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6340B48-BEA7-46E5-C548-BC52092996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FE59125-F900-48FF-82B3-9A7EE456DF49}" type="datetimeFigureOut">
              <a:rPr lang="ru-RU" smtClean="0"/>
              <a:t>13.07.2026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B6DD041-1C88-19B0-F274-CE539C84B0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06EC8B2-4639-C8D4-0763-6EBFA2D48E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3BD3F3-D7AA-4BB3-8EE0-25FEA1E25F1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5986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D8FE20-BB9B-8D61-D0B6-7F8CC5F074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B47FFFD-EC34-38F5-61A1-8B345B64D20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D3161556-96EF-1592-F69A-0511B5DBF6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D67ABC02-9A34-17A7-6622-F8F90CC7EA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02333" y="4152746"/>
            <a:ext cx="2629267" cy="1105054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5FF6FB17-C0F8-425B-047F-65C656179B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1050" y="352964"/>
            <a:ext cx="1625600" cy="1446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52501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1B89772-97D4-2CFE-83D4-489E61E9E6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F6719EF-79BC-D961-3FAB-72345457C8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5D64133-B557-3E4E-6844-C80C6ED83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-4155"/>
            <a:ext cx="2514948" cy="2174333"/>
            <a:chOff x="-305" y="-4155"/>
            <a:chExt cx="2514948" cy="2174333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CAB76F9-DB3E-A6EA-E4AA-9694308286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0556AE61-E67B-2891-4291-C4573157BF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F71E9FB-4A28-27BD-289E-CE337F78A4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8ABCA906-9BF1-E53B-037A-1239FFB708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E5CCFF4C-0E5B-2D8C-174A-446FE2759F46}"/>
              </a:ext>
            </a:extLst>
          </p:cNvPr>
          <p:cNvSpPr txBox="1"/>
          <p:nvPr/>
        </p:nvSpPr>
        <p:spPr>
          <a:xfrm>
            <a:off x="558800" y="423865"/>
            <a:ext cx="6096000" cy="3838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lang="ru-RU" sz="1800" b="1" dirty="0">
                <a:effectLst/>
                <a:latin typeface="Arial" panose="020B0604020202020204" pitchFamily="34" charset="0"/>
              </a:rPr>
              <a:t>Скачивание QR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349CBAA-9BB7-1FC2-B19A-C1D6DA4BAF71}"/>
              </a:ext>
            </a:extLst>
          </p:cNvPr>
          <p:cNvSpPr txBox="1"/>
          <p:nvPr/>
        </p:nvSpPr>
        <p:spPr>
          <a:xfrm>
            <a:off x="558800" y="773457"/>
            <a:ext cx="8655050" cy="3259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1400" dirty="0"/>
              <a:t>Статичный</a:t>
            </a:r>
            <a:r>
              <a:rPr lang="ru-RU" sz="1400" dirty="0">
                <a:solidFill>
                  <a:schemeClr val="tx2"/>
                </a:solidFill>
              </a:rPr>
              <a:t> QR можно скачать и использовать для приема платежей</a:t>
            </a: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A604E71-2F4A-DAE8-E138-EBE1638E911D}"/>
              </a:ext>
            </a:extLst>
          </p:cNvPr>
          <p:cNvSpPr txBox="1"/>
          <p:nvPr/>
        </p:nvSpPr>
        <p:spPr>
          <a:xfrm>
            <a:off x="558800" y="1130144"/>
            <a:ext cx="9499600" cy="20182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400"/>
              </a:spcAft>
            </a:pPr>
            <a:r>
              <a:rPr lang="ru-RU" sz="1400" b="1" dirty="0">
                <a:solidFill>
                  <a:schemeClr val="tx2"/>
                </a:solidFill>
              </a:rPr>
              <a:t>Как скачать QR</a:t>
            </a:r>
            <a:br>
              <a:rPr lang="en-US" sz="1400" dirty="0">
                <a:solidFill>
                  <a:schemeClr val="tx2"/>
                </a:solidFill>
              </a:rPr>
            </a:br>
            <a:r>
              <a:rPr lang="en-US" sz="1400" dirty="0">
                <a:solidFill>
                  <a:schemeClr val="tx2"/>
                </a:solidFill>
              </a:rPr>
              <a:t>1.</a:t>
            </a:r>
            <a:r>
              <a:rPr lang="ru-RU" sz="1400" dirty="0">
                <a:solidFill>
                  <a:schemeClr val="tx2"/>
                </a:solidFill>
              </a:rPr>
              <a:t>Нажмите ⋮ рядом со статичным QR.</a:t>
            </a:r>
          </a:p>
          <a:p>
            <a:pPr lvl="0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</a:pPr>
            <a:r>
              <a:rPr lang="en-US" sz="1400" dirty="0">
                <a:solidFill>
                  <a:schemeClr val="tx2"/>
                </a:solidFill>
              </a:rPr>
              <a:t>2.</a:t>
            </a:r>
            <a:r>
              <a:rPr lang="ru-RU" sz="1400" dirty="0">
                <a:solidFill>
                  <a:schemeClr val="tx2"/>
                </a:solidFill>
              </a:rPr>
              <a:t>Выберите </a:t>
            </a:r>
            <a:r>
              <a:rPr lang="ru-RU" sz="1400" b="1" dirty="0">
                <a:solidFill>
                  <a:schemeClr val="tx2"/>
                </a:solidFill>
              </a:rPr>
              <a:t>«Скачать QR».</a:t>
            </a:r>
            <a:br>
              <a:rPr lang="en-US" sz="1400" b="1" dirty="0">
                <a:solidFill>
                  <a:schemeClr val="tx2"/>
                </a:solidFill>
              </a:rPr>
            </a:br>
            <a:br>
              <a:rPr lang="en-US" sz="1400" dirty="0">
                <a:latin typeface="Arial" panose="020B0604020202020204" pitchFamily="34" charset="0"/>
                <a:ea typeface="Arial" panose="020B0604020202020204" pitchFamily="34" charset="0"/>
              </a:rPr>
            </a:br>
            <a:r>
              <a:rPr lang="ru-RU" sz="1400" dirty="0"/>
              <a:t>Скачанный QR можно:</a:t>
            </a:r>
            <a:br>
              <a:rPr lang="en-US" sz="1400" dirty="0">
                <a:solidFill>
                  <a:schemeClr val="tx2"/>
                </a:solidFill>
              </a:rPr>
            </a:br>
            <a:r>
              <a:rPr lang="en-US" sz="1400" dirty="0">
                <a:solidFill>
                  <a:schemeClr val="tx2"/>
                </a:solidFill>
              </a:rPr>
              <a:t>-</a:t>
            </a:r>
            <a:r>
              <a:rPr lang="ru-RU" sz="1400" dirty="0">
                <a:solidFill>
                  <a:schemeClr val="tx2"/>
                </a:solidFill>
              </a:rPr>
              <a:t>распечатать;</a:t>
            </a:r>
            <a:br>
              <a:rPr lang="en-US" sz="1400" dirty="0">
                <a:solidFill>
                  <a:schemeClr val="tx2"/>
                </a:solidFill>
              </a:rPr>
            </a:br>
            <a:r>
              <a:rPr lang="en-US" sz="1400" dirty="0">
                <a:solidFill>
                  <a:schemeClr val="tx2"/>
                </a:solidFill>
              </a:rPr>
              <a:t>-</a:t>
            </a:r>
            <a:r>
              <a:rPr lang="ru-RU" sz="1400" dirty="0">
                <a:solidFill>
                  <a:schemeClr val="tx2"/>
                </a:solidFill>
              </a:rPr>
              <a:t>разместить на кассе;</a:t>
            </a:r>
            <a:br>
              <a:rPr lang="en-US" sz="1400" dirty="0">
                <a:solidFill>
                  <a:schemeClr val="tx2"/>
                </a:solidFill>
              </a:rPr>
            </a:br>
            <a:r>
              <a:rPr lang="en-US" sz="1400" dirty="0">
                <a:solidFill>
                  <a:schemeClr val="tx2"/>
                </a:solidFill>
              </a:rPr>
              <a:t>-</a:t>
            </a:r>
            <a:r>
              <a:rPr lang="ru-RU" sz="1400" dirty="0">
                <a:solidFill>
                  <a:schemeClr val="tx2"/>
                </a:solidFill>
              </a:rPr>
              <a:t>разместить на витрине;</a:t>
            </a:r>
            <a:br>
              <a:rPr lang="en-US" sz="1400" dirty="0">
                <a:solidFill>
                  <a:schemeClr val="tx2"/>
                </a:solidFill>
              </a:rPr>
            </a:br>
            <a:r>
              <a:rPr lang="en-US" sz="1400" dirty="0">
                <a:solidFill>
                  <a:schemeClr val="tx2"/>
                </a:solidFill>
              </a:rPr>
              <a:t>-</a:t>
            </a:r>
            <a:r>
              <a:rPr lang="ru-RU" sz="1400" dirty="0">
                <a:solidFill>
                  <a:schemeClr val="tx2"/>
                </a:solidFill>
              </a:rPr>
              <a:t>использовать в рекламных материалах.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73153D3-54A6-5CCF-8ACA-FB8C028542EF}"/>
              </a:ext>
            </a:extLst>
          </p:cNvPr>
          <p:cNvSpPr txBox="1"/>
          <p:nvPr/>
        </p:nvSpPr>
        <p:spPr>
          <a:xfrm>
            <a:off x="558800" y="3349113"/>
            <a:ext cx="8401050" cy="28763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lang="ru-RU" b="1" dirty="0">
                <a:solidFill>
                  <a:schemeClr val="tx2"/>
                </a:solidFill>
              </a:rPr>
              <a:t>Синхронизация QR</a:t>
            </a:r>
            <a:br>
              <a:rPr lang="en-US" dirty="0">
                <a:solidFill>
                  <a:schemeClr val="tx2"/>
                </a:solidFill>
              </a:rPr>
            </a:br>
            <a:r>
              <a:rPr lang="ru-RU" sz="1400" dirty="0">
                <a:solidFill>
                  <a:schemeClr val="tx2"/>
                </a:solidFill>
              </a:rPr>
              <a:t>Если зарегистрированный статичный QR отсутствует в Личном кабинете, воспользуйтесь функцией синхронизации.</a:t>
            </a:r>
            <a:br>
              <a:rPr lang="en-US" sz="1400" dirty="0">
                <a:solidFill>
                  <a:schemeClr val="tx2"/>
                </a:solidFill>
              </a:rPr>
            </a:br>
            <a:br>
              <a:rPr lang="en-US" sz="1400" dirty="0">
                <a:solidFill>
                  <a:schemeClr val="tx2"/>
                </a:solidFill>
              </a:rPr>
            </a:br>
            <a:r>
              <a:rPr lang="ru-RU" sz="1400" dirty="0">
                <a:solidFill>
                  <a:schemeClr val="tx2"/>
                </a:solidFill>
              </a:rPr>
              <a:t>Как выполнить синхронизацию</a:t>
            </a:r>
            <a:br>
              <a:rPr lang="en-US" sz="1400" dirty="0">
                <a:solidFill>
                  <a:schemeClr val="tx2"/>
                </a:solidFill>
              </a:rPr>
            </a:br>
            <a:r>
              <a:rPr lang="en-US" sz="1400" dirty="0">
                <a:solidFill>
                  <a:schemeClr val="tx2"/>
                </a:solidFill>
              </a:rPr>
              <a:t>1.</a:t>
            </a:r>
            <a:r>
              <a:rPr lang="ru-RU" sz="1400" dirty="0">
                <a:solidFill>
                  <a:schemeClr val="tx2"/>
                </a:solidFill>
              </a:rPr>
              <a:t>Откройте </a:t>
            </a:r>
            <a:r>
              <a:rPr lang="ru-RU" sz="1400" b="1" dirty="0">
                <a:solidFill>
                  <a:schemeClr val="tx2"/>
                </a:solidFill>
              </a:rPr>
              <a:t>«Управление QR».</a:t>
            </a:r>
            <a:br>
              <a:rPr lang="en-US" sz="1400" dirty="0">
                <a:solidFill>
                  <a:schemeClr val="tx2"/>
                </a:solidFill>
              </a:rPr>
            </a:br>
            <a:r>
              <a:rPr lang="en-US" sz="1400" dirty="0">
                <a:solidFill>
                  <a:schemeClr val="tx2"/>
                </a:solidFill>
              </a:rPr>
              <a:t>2.</a:t>
            </a:r>
            <a:r>
              <a:rPr lang="ru-RU" sz="1400" dirty="0">
                <a:solidFill>
                  <a:schemeClr val="tx2"/>
                </a:solidFill>
              </a:rPr>
              <a:t>Нажмите </a:t>
            </a:r>
            <a:r>
              <a:rPr lang="ru-RU" sz="1400" b="1" dirty="0">
                <a:solidFill>
                  <a:schemeClr val="tx2"/>
                </a:solidFill>
              </a:rPr>
              <a:t>«Синхронизировать QR».</a:t>
            </a:r>
            <a:br>
              <a:rPr lang="en-US" sz="1400" dirty="0">
                <a:solidFill>
                  <a:schemeClr val="tx2"/>
                </a:solidFill>
              </a:rPr>
            </a:br>
            <a:r>
              <a:rPr lang="ru-RU" sz="1400" dirty="0">
                <a:solidFill>
                  <a:schemeClr val="tx2"/>
                </a:solidFill>
              </a:rPr>
              <a:t>После завершения синхронизации отсутствующие статичные QR автоматически появятся в списке.</a:t>
            </a:r>
            <a:br>
              <a:rPr lang="en-US" sz="1400" dirty="0">
                <a:solidFill>
                  <a:schemeClr val="tx2"/>
                </a:solidFill>
              </a:rPr>
            </a:br>
            <a:br>
              <a:rPr lang="en-US" sz="1400" dirty="0">
                <a:solidFill>
                  <a:schemeClr val="tx2"/>
                </a:solidFill>
              </a:rPr>
            </a:br>
            <a:r>
              <a:rPr lang="ru-RU" sz="1400" b="1" dirty="0">
                <a:solidFill>
                  <a:schemeClr val="tx2"/>
                </a:solidFill>
              </a:rPr>
              <a:t>Важно</a:t>
            </a:r>
            <a:br>
              <a:rPr lang="en-US" sz="1400" dirty="0">
                <a:solidFill>
                  <a:schemeClr val="tx2"/>
                </a:solidFill>
              </a:rPr>
            </a:br>
            <a:r>
              <a:rPr lang="ru-RU" sz="1400" dirty="0">
                <a:solidFill>
                  <a:schemeClr val="tx2"/>
                </a:solidFill>
              </a:rPr>
              <a:t>Синхронизация выполняется только для статичных QR.</a:t>
            </a:r>
          </a:p>
        </p:txBody>
      </p:sp>
      <p:pic>
        <p:nvPicPr>
          <p:cNvPr id="25" name="Picture 2">
            <a:extLst>
              <a:ext uri="{FF2B5EF4-FFF2-40B4-BE49-F238E27FC236}">
                <a16:creationId xmlns:a16="http://schemas.microsoft.com/office/drawing/2014/main" id="{5421DDFA-4514-6247-7FBE-95E867ECCF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875994" y="5378450"/>
            <a:ext cx="2116454" cy="1860706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55500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1933B0-333B-2675-2A9C-F0216B324E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A69125D-2C92-BFE0-1622-F2A76BA4CA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A28FFD5-9499-1D52-C9A1-AB3B292832EF}"/>
              </a:ext>
            </a:extLst>
          </p:cNvPr>
          <p:cNvSpPr txBox="1"/>
          <p:nvPr/>
        </p:nvSpPr>
        <p:spPr>
          <a:xfrm>
            <a:off x="441324" y="242724"/>
            <a:ext cx="10169525" cy="10004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2400"/>
              </a:spcBef>
              <a:spcAft>
                <a:spcPts val="600"/>
              </a:spcAft>
              <a:buNone/>
            </a:pPr>
            <a:r>
              <a:rPr lang="ru-RU" sz="2400" b="1" dirty="0"/>
              <a:t>Создание и управление API</a:t>
            </a:r>
            <a:br>
              <a:rPr lang="en-US" sz="1400" dirty="0"/>
            </a:br>
            <a:r>
              <a:rPr lang="ru-RU" sz="1400" dirty="0"/>
              <a:t>API-ключ используется для подключения кассового программного обеспечения к </a:t>
            </a:r>
            <a:r>
              <a:rPr lang="ru-RU" sz="1400" dirty="0" err="1"/>
              <a:t>UzQR</a:t>
            </a:r>
            <a:r>
              <a:rPr lang="ru-RU" sz="1400" dirty="0"/>
              <a:t>.</a:t>
            </a:r>
            <a:br>
              <a:rPr lang="en-US" sz="1400" dirty="0"/>
            </a:br>
            <a:r>
              <a:rPr lang="ru-RU" sz="1400" dirty="0"/>
              <a:t>API создается только для динамических QR.</a:t>
            </a:r>
          </a:p>
        </p:txBody>
      </p:sp>
      <p:pic>
        <p:nvPicPr>
          <p:cNvPr id="4" name="image4.png">
            <a:extLst>
              <a:ext uri="{FF2B5EF4-FFF2-40B4-BE49-F238E27FC236}">
                <a16:creationId xmlns:a16="http://schemas.microsoft.com/office/drawing/2014/main" id="{997D7E33-B1CF-C55D-0AB9-F29A5BFC0DE4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695450" y="1359138"/>
            <a:ext cx="7289800" cy="1955562"/>
          </a:xfrm>
          <a:prstGeom prst="rect">
            <a:avLst/>
          </a:prstGeom>
          <a:ln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1221DAD-B6DA-439E-882C-B7B717F3947A}"/>
              </a:ext>
            </a:extLst>
          </p:cNvPr>
          <p:cNvSpPr txBox="1"/>
          <p:nvPr/>
        </p:nvSpPr>
        <p:spPr>
          <a:xfrm>
            <a:off x="441325" y="3543301"/>
            <a:ext cx="4156076" cy="21796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lang="ru-RU" sz="2400" b="1" dirty="0"/>
              <a:t>Создание API</a:t>
            </a:r>
          </a:p>
          <a:p>
            <a:pPr>
              <a:lnSpc>
                <a:spcPct val="115000"/>
              </a:lnSpc>
              <a:spcBef>
                <a:spcPts val="1400"/>
              </a:spcBef>
              <a:spcAft>
                <a:spcPts val="400"/>
              </a:spcAft>
              <a:buNone/>
            </a:pPr>
            <a:r>
              <a:rPr lang="ru-RU" sz="1400" b="1" dirty="0"/>
              <a:t>Как создать API</a:t>
            </a:r>
          </a:p>
          <a:p>
            <a:pPr marL="342900" lvl="0" indent="-342900">
              <a:lnSpc>
                <a:spcPct val="115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ru-RU" sz="1400" dirty="0"/>
              <a:t>Нажмите </a:t>
            </a:r>
            <a:r>
              <a:rPr lang="ru-RU" sz="1400" b="1" dirty="0"/>
              <a:t>«Новый API».</a:t>
            </a: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ru-RU" sz="1400" dirty="0"/>
              <a:t>Выберите динамический QR.</a:t>
            </a: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ru-RU" sz="1400" dirty="0"/>
              <a:t>Укажите название API.</a:t>
            </a:r>
          </a:p>
          <a:p>
            <a:pPr marL="342900" lvl="0" indent="-342900">
              <a:lnSpc>
                <a:spcPct val="115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ru-RU" sz="1400" dirty="0"/>
              <a:t>Нажмите </a:t>
            </a:r>
            <a:r>
              <a:rPr lang="ru-RU" sz="1400" b="1" dirty="0"/>
              <a:t>«Создать».</a:t>
            </a:r>
          </a:p>
        </p:txBody>
      </p:sp>
      <p:pic>
        <p:nvPicPr>
          <p:cNvPr id="8" name="image1.png">
            <a:extLst>
              <a:ext uri="{FF2B5EF4-FFF2-40B4-BE49-F238E27FC236}">
                <a16:creationId xmlns:a16="http://schemas.microsoft.com/office/drawing/2014/main" id="{54934234-7B79-E93C-B52A-B86818663535}"/>
              </a:ext>
            </a:extLst>
          </p:cNvPr>
          <p:cNvPicPr/>
          <p:nvPr/>
        </p:nvPicPr>
        <p:blipFill>
          <a:blip r:embed="rId4"/>
          <a:srcRect/>
          <a:stretch>
            <a:fillRect/>
          </a:stretch>
        </p:blipFill>
        <p:spPr>
          <a:xfrm>
            <a:off x="3673476" y="3647630"/>
            <a:ext cx="2976245" cy="2642870"/>
          </a:xfrm>
          <a:prstGeom prst="rect">
            <a:avLst/>
          </a:prstGeom>
          <a:ln/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C67793D1-5665-22D7-F73A-8D3C21F65C76}"/>
              </a:ext>
            </a:extLst>
          </p:cNvPr>
          <p:cNvSpPr txBox="1"/>
          <p:nvPr/>
        </p:nvSpPr>
        <p:spPr>
          <a:xfrm>
            <a:off x="7407275" y="4633150"/>
            <a:ext cx="2976245" cy="10711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381000" algn="ctr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1400" b="1" dirty="0"/>
              <a:t>Важно</a:t>
            </a:r>
            <a:br>
              <a:rPr lang="en-US" sz="1400" b="1" dirty="0"/>
            </a:br>
            <a:r>
              <a:rPr lang="ru-RU" sz="1400" dirty="0"/>
              <a:t>API можно создать только для динамического QR, зарегистрированного в </a:t>
            </a:r>
            <a:r>
              <a:rPr lang="ru-RU" sz="1400" dirty="0" err="1"/>
              <a:t>UzQR</a:t>
            </a:r>
            <a:r>
              <a:rPr lang="ru-RU" sz="1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945860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1933B0-333B-2675-2A9C-F0216B324E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A69125D-2C92-BFE0-1622-F2A76BA4CA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FAEDBFAF-79A0-EF69-D502-C350C18C514D}"/>
              </a:ext>
            </a:extLst>
          </p:cNvPr>
          <p:cNvSpPr txBox="1"/>
          <p:nvPr/>
        </p:nvSpPr>
        <p:spPr>
          <a:xfrm>
            <a:off x="498475" y="307643"/>
            <a:ext cx="10188575" cy="9429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lang="ru-RU" sz="2000" b="1" dirty="0">
                <a:effectLst/>
                <a:latin typeface="Arial" panose="020B0604020202020204" pitchFamily="34" charset="0"/>
              </a:rPr>
              <a:t>Получение API-ключа</a:t>
            </a:r>
          </a:p>
          <a:p>
            <a:pPr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После создания API система автоматически сформирует API-ключ.</a:t>
            </a:r>
          </a:p>
        </p:txBody>
      </p:sp>
      <p:pic>
        <p:nvPicPr>
          <p:cNvPr id="4" name="image11.png">
            <a:extLst>
              <a:ext uri="{FF2B5EF4-FFF2-40B4-BE49-F238E27FC236}">
                <a16:creationId xmlns:a16="http://schemas.microsoft.com/office/drawing/2014/main" id="{2AF15994-4865-4594-933E-23E3C8E5961C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5842000" y="1657150"/>
            <a:ext cx="6064250" cy="3689551"/>
          </a:xfrm>
          <a:prstGeom prst="rect">
            <a:avLst/>
          </a:prstGeom>
          <a:ln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5F7262B-8320-02B8-E591-3FDF98B01D30}"/>
              </a:ext>
            </a:extLst>
          </p:cNvPr>
          <p:cNvSpPr txBox="1"/>
          <p:nvPr/>
        </p:nvSpPr>
        <p:spPr>
          <a:xfrm>
            <a:off x="498475" y="1808811"/>
            <a:ext cx="5321300" cy="2865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1400" b="1" dirty="0"/>
              <a:t>Доступны следующие действия:</a:t>
            </a:r>
          </a:p>
          <a:p>
            <a:pPr>
              <a:lnSpc>
                <a:spcPct val="115000"/>
              </a:lnSpc>
              <a:spcBef>
                <a:spcPts val="1200"/>
              </a:spcBef>
            </a:pPr>
            <a:r>
              <a:rPr lang="en-US" sz="1400" dirty="0"/>
              <a:t>-</a:t>
            </a:r>
            <a:r>
              <a:rPr lang="ru-RU" sz="1400" dirty="0"/>
              <a:t>скопировать API-ключ;</a:t>
            </a:r>
          </a:p>
          <a:p>
            <a:pPr>
              <a:lnSpc>
                <a:spcPct val="115000"/>
              </a:lnSpc>
            </a:pPr>
            <a:r>
              <a:rPr lang="en-US" sz="1400" dirty="0"/>
              <a:t>-</a:t>
            </a:r>
            <a:r>
              <a:rPr lang="ru-RU" sz="1400" dirty="0"/>
              <a:t>сохранить API-ключ в файл;</a:t>
            </a:r>
          </a:p>
          <a:p>
            <a:pPr>
              <a:lnSpc>
                <a:spcPct val="115000"/>
              </a:lnSpc>
              <a:spcAft>
                <a:spcPts val="1200"/>
              </a:spcAft>
            </a:pPr>
            <a:r>
              <a:rPr lang="en-US" sz="1400" dirty="0"/>
              <a:t>-</a:t>
            </a:r>
            <a:r>
              <a:rPr lang="ru-RU" sz="1400" dirty="0"/>
              <a:t>закрыть окно.</a:t>
            </a:r>
            <a:br>
              <a:rPr lang="en-US" sz="1400" dirty="0"/>
            </a:br>
            <a:br>
              <a:rPr lang="en-US" sz="1400" dirty="0"/>
            </a:br>
            <a:r>
              <a:rPr lang="ru-RU" sz="1400" b="1" dirty="0"/>
              <a:t>Важно</a:t>
            </a:r>
            <a:br>
              <a:rPr lang="en-US" sz="1400" dirty="0"/>
            </a:br>
            <a:br>
              <a:rPr lang="en-US" sz="1400" dirty="0"/>
            </a:br>
            <a:r>
              <a:rPr lang="ru-RU" sz="1400" dirty="0"/>
              <a:t>API-ключ отображается только один раз. После закрытия окна получить его повторно невозможно.</a:t>
            </a:r>
            <a:br>
              <a:rPr lang="en-US" sz="1400" dirty="0"/>
            </a:br>
            <a:r>
              <a:rPr lang="ru-RU" sz="1400" dirty="0"/>
              <a:t>Рекомендуется сохранить API-ключ сразу после создания.</a:t>
            </a:r>
          </a:p>
        </p:txBody>
      </p:sp>
    </p:spTree>
    <p:extLst>
      <p:ext uri="{BB962C8B-B14F-4D97-AF65-F5344CB8AC3E}">
        <p14:creationId xmlns:p14="http://schemas.microsoft.com/office/powerpoint/2010/main" val="25966110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DCC30FD0-75DF-3DE7-846D-EEE6AFE1B948}"/>
              </a:ext>
            </a:extLst>
          </p:cNvPr>
          <p:cNvSpPr txBox="1"/>
          <p:nvPr/>
        </p:nvSpPr>
        <p:spPr>
          <a:xfrm>
            <a:off x="514350" y="582789"/>
            <a:ext cx="6096000" cy="3838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lang="ru-RU" sz="1800" b="1" dirty="0">
                <a:effectLst/>
                <a:latin typeface="Arial" panose="020B0604020202020204" pitchFamily="34" charset="0"/>
              </a:rPr>
              <a:t>Изменение привязки API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324D6D-FAE3-C8E2-C767-9380100A1403}"/>
              </a:ext>
            </a:extLst>
          </p:cNvPr>
          <p:cNvSpPr txBox="1"/>
          <p:nvPr/>
        </p:nvSpPr>
        <p:spPr>
          <a:xfrm>
            <a:off x="558800" y="1146247"/>
            <a:ext cx="6096000" cy="20622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1400" dirty="0"/>
              <a:t>Если необходимо использовать API с другим динамическим QR, измените привязку.</a:t>
            </a:r>
            <a:br>
              <a:rPr lang="en-US" sz="1400" dirty="0"/>
            </a:br>
            <a:br>
              <a:rPr lang="en-US" sz="1400" dirty="0"/>
            </a:br>
            <a:r>
              <a:rPr lang="ru-RU" sz="1400" dirty="0"/>
              <a:t>Как изменить привязку</a:t>
            </a:r>
            <a:br>
              <a:rPr lang="en-US" sz="1400" dirty="0"/>
            </a:br>
            <a:r>
              <a:rPr lang="en-US" sz="1400" dirty="0"/>
              <a:t>1.</a:t>
            </a:r>
            <a:r>
              <a:rPr lang="ru-RU" sz="1400" dirty="0"/>
              <a:t>Нажмите ⋮ рядом с нужным API.</a:t>
            </a:r>
            <a:br>
              <a:rPr lang="en-US" sz="1400" dirty="0"/>
            </a:br>
            <a:r>
              <a:rPr lang="en-US" sz="1400" dirty="0"/>
              <a:t>2.</a:t>
            </a:r>
            <a:r>
              <a:rPr lang="ru-RU" sz="1400" dirty="0"/>
              <a:t>Выберите </a:t>
            </a:r>
            <a:r>
              <a:rPr lang="ru-RU" sz="1400" b="1" dirty="0"/>
              <a:t>«Настроить привязку API к QR».</a:t>
            </a:r>
            <a:br>
              <a:rPr lang="en-US" sz="1400" b="1" dirty="0"/>
            </a:br>
            <a:r>
              <a:rPr lang="en-US" sz="1400" dirty="0"/>
              <a:t>3.</a:t>
            </a:r>
            <a:r>
              <a:rPr lang="ru-RU" sz="1400" dirty="0"/>
              <a:t>Выберите новый QR.</a:t>
            </a:r>
            <a:br>
              <a:rPr lang="en-US" sz="1400" dirty="0"/>
            </a:br>
            <a:r>
              <a:rPr lang="en-US" sz="1400" dirty="0"/>
              <a:t>4.</a:t>
            </a:r>
            <a:r>
              <a:rPr lang="ru-RU" sz="1400" dirty="0"/>
              <a:t>Нажмите </a:t>
            </a:r>
            <a:r>
              <a:rPr lang="ru-RU" sz="1400" b="1" dirty="0"/>
              <a:t>«Сохранить».</a:t>
            </a:r>
          </a:p>
        </p:txBody>
      </p:sp>
      <p:pic>
        <p:nvPicPr>
          <p:cNvPr id="10" name="image5.png">
            <a:extLst>
              <a:ext uri="{FF2B5EF4-FFF2-40B4-BE49-F238E27FC236}">
                <a16:creationId xmlns:a16="http://schemas.microsoft.com/office/drawing/2014/main" id="{B5D05448-8C91-861B-3A64-59DE6C81A66A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6813550" y="426084"/>
            <a:ext cx="4590097" cy="3796665"/>
          </a:xfrm>
          <a:prstGeom prst="rect">
            <a:avLst/>
          </a:prstGeom>
          <a:ln/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48B51594-FCC4-0CA8-89D2-40D3442AA6D8}"/>
              </a:ext>
            </a:extLst>
          </p:cNvPr>
          <p:cNvSpPr txBox="1"/>
          <p:nvPr/>
        </p:nvSpPr>
        <p:spPr>
          <a:xfrm>
            <a:off x="146050" y="4402384"/>
            <a:ext cx="10953750" cy="8234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81000" marR="38100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1400" b="1" dirty="0"/>
              <a:t>Рекомендуется</a:t>
            </a:r>
            <a:br>
              <a:rPr lang="en-US" sz="1400" b="1" dirty="0"/>
            </a:br>
            <a:r>
              <a:rPr lang="ru-RU" sz="1400" dirty="0"/>
              <a:t>Перед изменением привязки выполните сверку операций по текущему QR.</a:t>
            </a:r>
            <a:br>
              <a:rPr lang="en-US" sz="1400" dirty="0"/>
            </a:br>
            <a:r>
              <a:rPr lang="ru-RU" sz="1400" dirty="0"/>
              <a:t>После сохранения API-ключ будет использоваться для нового QR.</a:t>
            </a: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F0E02A30-A100-1BBE-F7EB-2EEDF77E8E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583894" y="5099050"/>
            <a:ext cx="2116454" cy="1860706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43800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4A2769-1990-5D8F-34A6-7D8C948D3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2B0927-0D6E-79B9-B4C4-FA64336E71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477E41C-5606-2BE2-BAE2-0844E370E7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E61B3C2-1664-0093-A0A8-E1DABC89F3B2}"/>
              </a:ext>
            </a:extLst>
          </p:cNvPr>
          <p:cNvSpPr txBox="1"/>
          <p:nvPr/>
        </p:nvSpPr>
        <p:spPr>
          <a:xfrm>
            <a:off x="492125" y="866302"/>
            <a:ext cx="61404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История операций</a:t>
            </a:r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62F6B1D-AE3E-87A1-9FA8-AA42498D94B9}"/>
              </a:ext>
            </a:extLst>
          </p:cNvPr>
          <p:cNvSpPr txBox="1"/>
          <p:nvPr/>
        </p:nvSpPr>
        <p:spPr>
          <a:xfrm>
            <a:off x="492125" y="1712956"/>
            <a:ext cx="6140450" cy="29855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1400" dirty="0"/>
              <a:t>В разделе </a:t>
            </a:r>
            <a:r>
              <a:rPr lang="ru-RU" sz="1400" b="1" dirty="0"/>
              <a:t>«История операций» </a:t>
            </a:r>
            <a:r>
              <a:rPr lang="ru-RU" sz="1400" dirty="0"/>
              <a:t>можно:</a:t>
            </a:r>
          </a:p>
          <a:p>
            <a:pPr lvl="0">
              <a:lnSpc>
                <a:spcPct val="115000"/>
              </a:lnSpc>
              <a:spcBef>
                <a:spcPts val="1200"/>
              </a:spcBef>
            </a:pPr>
            <a:r>
              <a:rPr lang="en-US" sz="1400" dirty="0"/>
              <a:t>-</a:t>
            </a:r>
            <a:r>
              <a:rPr lang="ru-RU" sz="1400" dirty="0"/>
              <a:t>просматривать платежи;</a:t>
            </a:r>
          </a:p>
          <a:p>
            <a:pPr lvl="0">
              <a:lnSpc>
                <a:spcPct val="115000"/>
              </a:lnSpc>
            </a:pPr>
            <a:r>
              <a:rPr lang="en-US" sz="1400" dirty="0"/>
              <a:t>-</a:t>
            </a:r>
            <a:r>
              <a:rPr lang="ru-RU" sz="1400" dirty="0"/>
              <a:t>оформлять возвраты;</a:t>
            </a:r>
          </a:p>
          <a:p>
            <a:pPr lvl="0">
              <a:lnSpc>
                <a:spcPct val="115000"/>
              </a:lnSpc>
            </a:pPr>
            <a:r>
              <a:rPr lang="en-US" sz="1400" dirty="0"/>
              <a:t>-</a:t>
            </a:r>
            <a:r>
              <a:rPr lang="ru-RU" sz="1400" dirty="0"/>
              <a:t>отслеживать статус возвратов;</a:t>
            </a:r>
          </a:p>
          <a:p>
            <a:pPr lvl="0">
              <a:lnSpc>
                <a:spcPct val="115000"/>
              </a:lnSpc>
              <a:spcAft>
                <a:spcPts val="1200"/>
              </a:spcAft>
            </a:pPr>
            <a:r>
              <a:rPr lang="en-US" sz="1400" dirty="0"/>
              <a:t>-</a:t>
            </a:r>
            <a:r>
              <a:rPr lang="ru-RU" sz="1400" dirty="0"/>
              <a:t>экспортировать историю операций.</a:t>
            </a:r>
          </a:p>
          <a:p>
            <a:pPr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1400" dirty="0"/>
              <a:t>История состоит из двух вкладок:</a:t>
            </a:r>
          </a:p>
          <a:p>
            <a:pPr lvl="0">
              <a:lnSpc>
                <a:spcPct val="115000"/>
              </a:lnSpc>
              <a:spcBef>
                <a:spcPts val="1200"/>
              </a:spcBef>
            </a:pPr>
            <a:r>
              <a:rPr lang="en-US" sz="1400" b="1" dirty="0"/>
              <a:t>-</a:t>
            </a:r>
            <a:r>
              <a:rPr lang="ru-RU" sz="1400" b="1" dirty="0"/>
              <a:t>Платежи;</a:t>
            </a:r>
          </a:p>
          <a:p>
            <a:pPr lvl="0">
              <a:lnSpc>
                <a:spcPct val="115000"/>
              </a:lnSpc>
              <a:spcAft>
                <a:spcPts val="1200"/>
              </a:spcAft>
            </a:pPr>
            <a:r>
              <a:rPr lang="en-US" sz="1400" b="1" dirty="0"/>
              <a:t>-</a:t>
            </a:r>
            <a:r>
              <a:rPr lang="ru-RU" sz="1400" b="1" dirty="0"/>
              <a:t>Возвраты</a:t>
            </a:r>
            <a:r>
              <a:rPr lang="ru-RU" sz="1400" dirty="0"/>
              <a:t>.</a:t>
            </a:r>
          </a:p>
        </p:txBody>
      </p:sp>
      <p:pic>
        <p:nvPicPr>
          <p:cNvPr id="9" name="image8.png">
            <a:extLst>
              <a:ext uri="{FF2B5EF4-FFF2-40B4-BE49-F238E27FC236}">
                <a16:creationId xmlns:a16="http://schemas.microsoft.com/office/drawing/2014/main" id="{2FA14822-F00C-989E-978D-C1C0854FF600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06900" y="1144589"/>
            <a:ext cx="7366000" cy="4000455"/>
          </a:xfrm>
          <a:prstGeom prst="rect">
            <a:avLst/>
          </a:prstGeom>
          <a:ln/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8089D2B6-03F2-EA52-641E-CF800A08B3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901394" y="5381547"/>
            <a:ext cx="2116454" cy="1860706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66295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4A2769-1990-5D8F-34A6-7D8C948D3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2B0927-0D6E-79B9-B4C4-FA64336E71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477E41C-5606-2BE2-BAE2-0844E370E7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4C2EA90-57B5-1079-DB91-F45F808ACCA2}"/>
              </a:ext>
            </a:extLst>
          </p:cNvPr>
          <p:cNvSpPr txBox="1"/>
          <p:nvPr/>
        </p:nvSpPr>
        <p:spPr>
          <a:xfrm>
            <a:off x="330201" y="945356"/>
            <a:ext cx="5149850" cy="43982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lang="ru-RU" sz="2000" b="1" dirty="0"/>
              <a:t>Просмотр платежей</a:t>
            </a:r>
            <a:br>
              <a:rPr lang="en-US" sz="2000" b="1" dirty="0"/>
            </a:br>
            <a:br>
              <a:rPr lang="en-US" sz="1400" dirty="0"/>
            </a:br>
            <a:r>
              <a:rPr lang="ru-RU" sz="1400" dirty="0"/>
              <a:t>Во вкладке </a:t>
            </a:r>
            <a:r>
              <a:rPr lang="ru-RU" sz="1400" b="1" dirty="0"/>
              <a:t>«Платежи» </a:t>
            </a:r>
            <a:r>
              <a:rPr lang="ru-RU" sz="1400" dirty="0"/>
              <a:t>отображаются все выполненные платежи.</a:t>
            </a:r>
            <a:br>
              <a:rPr lang="en-US" sz="1400" dirty="0"/>
            </a:br>
            <a:br>
              <a:rPr lang="en-US" sz="1400" dirty="0"/>
            </a:br>
            <a:r>
              <a:rPr lang="ru-RU" sz="1400" dirty="0"/>
              <a:t>Используйте строку поиска, чтобы быстро найти нужную операцию.</a:t>
            </a:r>
            <a:br>
              <a:rPr lang="en-US" sz="1400" dirty="0"/>
            </a:br>
            <a:r>
              <a:rPr lang="ru-RU" sz="1400" dirty="0"/>
              <a:t>Поиск выполняется по:</a:t>
            </a:r>
            <a:br>
              <a:rPr lang="en-US" sz="1400" dirty="0"/>
            </a:br>
            <a:r>
              <a:rPr lang="en-US" sz="1400" dirty="0"/>
              <a:t>-</a:t>
            </a:r>
            <a:r>
              <a:rPr lang="ru-RU" sz="1400" dirty="0"/>
              <a:t>номеру платежа;</a:t>
            </a:r>
            <a:br>
              <a:rPr lang="en-US" sz="1400" dirty="0"/>
            </a:br>
            <a:r>
              <a:rPr lang="en-US" sz="1400" dirty="0"/>
              <a:t>-</a:t>
            </a:r>
            <a:r>
              <a:rPr lang="ru-RU" sz="1400" dirty="0"/>
              <a:t>номеру инвойса.</a:t>
            </a:r>
            <a:br>
              <a:rPr lang="en-US" sz="1400" dirty="0"/>
            </a:br>
            <a:r>
              <a:rPr lang="ru-RU" sz="1400" dirty="0"/>
              <a:t>Фильтрация платежей</a:t>
            </a:r>
            <a:br>
              <a:rPr lang="en-US" sz="1400" dirty="0"/>
            </a:br>
            <a:br>
              <a:rPr lang="en-US" sz="1400" dirty="0"/>
            </a:br>
            <a:r>
              <a:rPr lang="ru-RU" sz="1400" dirty="0"/>
              <a:t>Чтобы найти операции за определенный период:</a:t>
            </a:r>
            <a:br>
              <a:rPr lang="en-US" sz="1400" dirty="0"/>
            </a:br>
            <a:r>
              <a:rPr lang="en-US" sz="1400" dirty="0"/>
              <a:t>1.</a:t>
            </a:r>
            <a:r>
              <a:rPr lang="ru-RU" sz="1400" dirty="0"/>
              <a:t>Нажмите </a:t>
            </a:r>
            <a:r>
              <a:rPr lang="ru-RU" sz="1400" b="1" dirty="0"/>
              <a:t>«Фильтр».</a:t>
            </a:r>
            <a:br>
              <a:rPr lang="en-US" sz="1400" dirty="0"/>
            </a:br>
            <a:r>
              <a:rPr lang="en-US" sz="1400" dirty="0"/>
              <a:t>2.</a:t>
            </a:r>
            <a:r>
              <a:rPr lang="ru-RU" sz="1400" dirty="0"/>
              <a:t>Выберите период.</a:t>
            </a:r>
            <a:br>
              <a:rPr lang="en-US" sz="1400" dirty="0"/>
            </a:br>
            <a:r>
              <a:rPr lang="en-US" sz="1400" dirty="0"/>
              <a:t>3.</a:t>
            </a:r>
            <a:r>
              <a:rPr lang="ru-RU" sz="1400" dirty="0"/>
              <a:t>При необходимости выберите QR.</a:t>
            </a:r>
            <a:br>
              <a:rPr lang="en-US" sz="1400" dirty="0"/>
            </a:br>
            <a:r>
              <a:rPr lang="en-US" sz="1400" dirty="0"/>
              <a:t>4.</a:t>
            </a:r>
            <a:r>
              <a:rPr lang="ru-RU" sz="1400" dirty="0"/>
              <a:t>Нажмите </a:t>
            </a:r>
            <a:r>
              <a:rPr lang="ru-RU" sz="1400" b="1" dirty="0"/>
              <a:t>«Применить».</a:t>
            </a:r>
          </a:p>
        </p:txBody>
      </p:sp>
      <p:pic>
        <p:nvPicPr>
          <p:cNvPr id="6" name="image6.png">
            <a:extLst>
              <a:ext uri="{FF2B5EF4-FFF2-40B4-BE49-F238E27FC236}">
                <a16:creationId xmlns:a16="http://schemas.microsoft.com/office/drawing/2014/main" id="{F7B685F7-5157-A467-84E2-47BF63B7CACD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5086350" y="1690687"/>
            <a:ext cx="6680200" cy="3487713"/>
          </a:xfrm>
          <a:prstGeom prst="rect">
            <a:avLst/>
          </a:prstGeom>
          <a:ln/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675E7CE-46BD-3741-93A8-37CA2B1EEFCF}"/>
              </a:ext>
            </a:extLst>
          </p:cNvPr>
          <p:cNvSpPr txBox="1"/>
          <p:nvPr/>
        </p:nvSpPr>
        <p:spPr>
          <a:xfrm>
            <a:off x="0" y="5555057"/>
            <a:ext cx="8823325" cy="5756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81000" marR="38100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1400" b="1" dirty="0"/>
              <a:t>Важно</a:t>
            </a:r>
            <a:br>
              <a:rPr lang="en-US" sz="1400" dirty="0"/>
            </a:br>
            <a:r>
              <a:rPr lang="ru-RU" sz="1400" dirty="0"/>
              <a:t>Максимальный период поиска составляет 35 дней.</a:t>
            </a: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1F4E00BA-3BB9-1C30-B9B2-2B6F7E7A13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901394" y="5381547"/>
            <a:ext cx="2116454" cy="1860706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649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4A2769-1990-5D8F-34A6-7D8C948D31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2B0927-0D6E-79B9-B4C4-FA64336E71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477E41C-5606-2BE2-BAE2-0844E370E7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AD773BF-0D95-7A3B-38B0-6848F1FDE5A9}"/>
              </a:ext>
            </a:extLst>
          </p:cNvPr>
          <p:cNvSpPr txBox="1"/>
          <p:nvPr/>
        </p:nvSpPr>
        <p:spPr>
          <a:xfrm>
            <a:off x="628650" y="227100"/>
            <a:ext cx="9309100" cy="26432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lang="ru-RU" sz="1400" b="1" dirty="0"/>
              <a:t>Возврат платежа</a:t>
            </a:r>
          </a:p>
          <a:p>
            <a:pPr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1400" dirty="0"/>
              <a:t>Если необходимо вернуть денежные средства покупателю, оформите возврат непосредственно из списка платежей.</a:t>
            </a:r>
          </a:p>
          <a:p>
            <a:pPr>
              <a:lnSpc>
                <a:spcPct val="115000"/>
              </a:lnSpc>
              <a:spcBef>
                <a:spcPts val="1400"/>
              </a:spcBef>
              <a:spcAft>
                <a:spcPts val="400"/>
              </a:spcAft>
              <a:buNone/>
            </a:pPr>
            <a:r>
              <a:rPr lang="ru-RU" sz="1400" b="1" dirty="0"/>
              <a:t>Как оформить возврат</a:t>
            </a:r>
            <a:br>
              <a:rPr lang="en-US" sz="1400" dirty="0"/>
            </a:br>
            <a:br>
              <a:rPr lang="en-US" sz="1400" dirty="0"/>
            </a:br>
            <a:r>
              <a:rPr lang="en-US" sz="1400" dirty="0"/>
              <a:t>1.</a:t>
            </a:r>
            <a:r>
              <a:rPr lang="ru-RU" sz="1400" dirty="0"/>
              <a:t>Найдите нужный платеж.</a:t>
            </a:r>
          </a:p>
          <a:p>
            <a:pPr lvl="0">
              <a:lnSpc>
                <a:spcPct val="115000"/>
              </a:lnSpc>
            </a:pPr>
            <a:r>
              <a:rPr lang="en-US" sz="1400" dirty="0"/>
              <a:t>2.</a:t>
            </a:r>
            <a:r>
              <a:rPr lang="ru-RU" sz="1400" dirty="0"/>
              <a:t>Нажмите ⋮.</a:t>
            </a:r>
          </a:p>
          <a:p>
            <a:pPr lvl="0">
              <a:lnSpc>
                <a:spcPct val="115000"/>
              </a:lnSpc>
              <a:spcAft>
                <a:spcPts val="1200"/>
              </a:spcAft>
            </a:pPr>
            <a:r>
              <a:rPr lang="en-US" sz="1400" dirty="0"/>
              <a:t>3.</a:t>
            </a:r>
            <a:r>
              <a:rPr lang="ru-RU" sz="1400" dirty="0"/>
              <a:t>Выберите </a:t>
            </a:r>
            <a:r>
              <a:rPr lang="ru-RU" sz="1400" b="1" dirty="0"/>
              <a:t>«Возврат платежа».</a:t>
            </a:r>
          </a:p>
        </p:txBody>
      </p:sp>
      <p:pic>
        <p:nvPicPr>
          <p:cNvPr id="6" name="image16.png">
            <a:extLst>
              <a:ext uri="{FF2B5EF4-FFF2-40B4-BE49-F238E27FC236}">
                <a16:creationId xmlns:a16="http://schemas.microsoft.com/office/drawing/2014/main" id="{BBC10FAF-0F40-80CC-9F50-C74FA51F95DA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502150" y="1133507"/>
            <a:ext cx="6946900" cy="2460564"/>
          </a:xfrm>
          <a:prstGeom prst="rect">
            <a:avLst/>
          </a:prstGeom>
          <a:ln/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4435A57-F510-13E9-8339-4418DEAEB37F}"/>
              </a:ext>
            </a:extLst>
          </p:cNvPr>
          <p:cNvSpPr txBox="1"/>
          <p:nvPr/>
        </p:nvSpPr>
        <p:spPr>
          <a:xfrm>
            <a:off x="511176" y="4227863"/>
            <a:ext cx="4354830" cy="13789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1400" b="1" dirty="0"/>
              <a:t>В открывшемся окне:</a:t>
            </a:r>
          </a:p>
          <a:p>
            <a:pPr lvl="0">
              <a:lnSpc>
                <a:spcPct val="115000"/>
              </a:lnSpc>
              <a:spcBef>
                <a:spcPts val="1200"/>
              </a:spcBef>
            </a:pPr>
            <a:r>
              <a:rPr lang="en-US" sz="1400" dirty="0"/>
              <a:t>1.</a:t>
            </a:r>
            <a:r>
              <a:rPr lang="ru-RU" sz="1400" dirty="0"/>
              <a:t>Проверьте информацию о платеже.</a:t>
            </a:r>
          </a:p>
          <a:p>
            <a:pPr lvl="0">
              <a:lnSpc>
                <a:spcPct val="115000"/>
              </a:lnSpc>
            </a:pPr>
            <a:r>
              <a:rPr lang="en-US" sz="1400" dirty="0"/>
              <a:t>2.</a:t>
            </a:r>
            <a:r>
              <a:rPr lang="ru-RU" sz="1400" dirty="0"/>
              <a:t>Укажите сумму возврата.</a:t>
            </a:r>
          </a:p>
          <a:p>
            <a:pPr lvl="0">
              <a:lnSpc>
                <a:spcPct val="115000"/>
              </a:lnSpc>
              <a:spcAft>
                <a:spcPts val="1200"/>
              </a:spcAft>
            </a:pPr>
            <a:r>
              <a:rPr lang="en-US" sz="1400" dirty="0"/>
              <a:t>3.</a:t>
            </a:r>
            <a:r>
              <a:rPr lang="ru-RU" sz="1400" dirty="0"/>
              <a:t>Нажмите </a:t>
            </a:r>
            <a:r>
              <a:rPr lang="ru-RU" sz="1400" b="1" dirty="0"/>
              <a:t>«Оформить возврат».</a:t>
            </a:r>
          </a:p>
        </p:txBody>
      </p:sp>
      <p:pic>
        <p:nvPicPr>
          <p:cNvPr id="10" name="image17.png">
            <a:extLst>
              <a:ext uri="{FF2B5EF4-FFF2-40B4-BE49-F238E27FC236}">
                <a16:creationId xmlns:a16="http://schemas.microsoft.com/office/drawing/2014/main" id="{240A26BA-3E54-265C-4FBA-EF213FEF9E41}"/>
              </a:ext>
            </a:extLst>
          </p:cNvPr>
          <p:cNvPicPr/>
          <p:nvPr/>
        </p:nvPicPr>
        <p:blipFill>
          <a:blip r:embed="rId4"/>
          <a:srcRect/>
          <a:stretch>
            <a:fillRect/>
          </a:stretch>
        </p:blipFill>
        <p:spPr>
          <a:xfrm>
            <a:off x="4502150" y="4001294"/>
            <a:ext cx="2944495" cy="2603694"/>
          </a:xfrm>
          <a:prstGeom prst="rect">
            <a:avLst/>
          </a:prstGeom>
          <a:ln/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2AC1C476-C1B1-AA79-076A-2B6B7044C7AC}"/>
              </a:ext>
            </a:extLst>
          </p:cNvPr>
          <p:cNvSpPr txBox="1"/>
          <p:nvPr/>
        </p:nvSpPr>
        <p:spPr>
          <a:xfrm>
            <a:off x="7840027" y="4071039"/>
            <a:ext cx="4483100" cy="2309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38100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1400" b="1" dirty="0"/>
              <a:t>Важно</a:t>
            </a:r>
            <a:br>
              <a:rPr lang="en-US" sz="1400" dirty="0"/>
            </a:br>
            <a:r>
              <a:rPr lang="ru-RU" sz="1400" dirty="0"/>
              <a:t>Сумма возврата не может превышать сумму исходного платежа.</a:t>
            </a:r>
            <a:br>
              <a:rPr lang="en-US" sz="1400" dirty="0"/>
            </a:br>
            <a:br>
              <a:rPr lang="en-US" sz="1400" dirty="0"/>
            </a:br>
            <a:r>
              <a:rPr lang="ru-RU" sz="1400" b="1" dirty="0"/>
              <a:t>Примечание</a:t>
            </a:r>
            <a:br>
              <a:rPr lang="en-US" sz="1400" dirty="0"/>
            </a:br>
            <a:r>
              <a:rPr lang="ru-RU" sz="1400" dirty="0"/>
              <a:t>Выполнение возврата может занять от нескольких секунд до нескольких часов.</a:t>
            </a:r>
            <a:br>
              <a:rPr lang="en-US" sz="1400" dirty="0"/>
            </a:br>
            <a:r>
              <a:rPr lang="ru-RU" sz="1400" dirty="0"/>
              <a:t>После создания возврат автоматически появится на вкладке «Возвраты».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7EC15D74-6272-9D4E-9961-0E7579B89925}"/>
              </a:ext>
            </a:extLst>
          </p:cNvPr>
          <p:cNvSpPr/>
          <p:nvPr/>
        </p:nvSpPr>
        <p:spPr>
          <a:xfrm>
            <a:off x="1098550" y="3790951"/>
            <a:ext cx="9721849" cy="49172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4" name="Picture 2">
            <a:extLst>
              <a:ext uri="{FF2B5EF4-FFF2-40B4-BE49-F238E27FC236}">
                <a16:creationId xmlns:a16="http://schemas.microsoft.com/office/drawing/2014/main" id="{826290C9-2521-C104-65BF-980948B70B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123171" y="5562522"/>
            <a:ext cx="2116454" cy="1860706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09396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6C0D2F-ECDC-19AF-30C7-3937A767EA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B2CEDE-B01B-369A-97B8-709DB6B363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6A998F5-8A90-7223-5A4A-5294734AAB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AB817ED2-0103-06CA-0322-370CA3C195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67FDBA11-9301-A19F-16BA-8EA6FE85FA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901394" y="5381547"/>
            <a:ext cx="2116454" cy="1860706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BEB4DC5-2026-135C-C7D0-5C8CF2B08F34}"/>
              </a:ext>
            </a:extLst>
          </p:cNvPr>
          <p:cNvSpPr txBox="1"/>
          <p:nvPr/>
        </p:nvSpPr>
        <p:spPr>
          <a:xfrm>
            <a:off x="973635" y="494506"/>
            <a:ext cx="9498841" cy="54419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lang="ru-RU" sz="2400" b="1" dirty="0"/>
              <a:t>Просмотр возвратов</a:t>
            </a:r>
          </a:p>
          <a:p>
            <a:pPr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1600" dirty="0"/>
              <a:t>Во вкладке </a:t>
            </a:r>
            <a:r>
              <a:rPr lang="ru-RU" sz="1600" b="1" dirty="0"/>
              <a:t>«Возвраты» </a:t>
            </a:r>
            <a:r>
              <a:rPr lang="ru-RU" sz="1600" dirty="0"/>
              <a:t>отображаются все оформленные возвраты.</a:t>
            </a:r>
          </a:p>
          <a:p>
            <a:pPr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1600" dirty="0"/>
              <a:t>Используйте поиск и фильтр так же, как и для платежей.</a:t>
            </a:r>
          </a:p>
          <a:p>
            <a:pPr>
              <a:lnSpc>
                <a:spcPct val="115000"/>
              </a:lnSpc>
              <a:buNone/>
            </a:pPr>
            <a:br>
              <a:rPr lang="ru-RU" sz="1600" dirty="0"/>
            </a:br>
            <a:r>
              <a:rPr lang="ru-RU" sz="1600" b="1" dirty="0"/>
              <a:t>Фильтрация возвратов</a:t>
            </a:r>
          </a:p>
          <a:p>
            <a:pPr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1600" dirty="0"/>
              <a:t>Чтобы найти возвраты:</a:t>
            </a:r>
            <a:br>
              <a:rPr lang="en-US" sz="1600" dirty="0"/>
            </a:br>
            <a:r>
              <a:rPr lang="en-US" sz="1600" dirty="0"/>
              <a:t>1.</a:t>
            </a:r>
            <a:r>
              <a:rPr lang="ru-RU" sz="1600" dirty="0"/>
              <a:t>Нажмите </a:t>
            </a:r>
            <a:r>
              <a:rPr lang="ru-RU" sz="1600" b="1" dirty="0"/>
              <a:t>«Фильтр».</a:t>
            </a:r>
            <a:br>
              <a:rPr lang="en-US" sz="1600" dirty="0"/>
            </a:br>
            <a:r>
              <a:rPr lang="en-US" sz="1600" dirty="0"/>
              <a:t>2.</a:t>
            </a:r>
            <a:r>
              <a:rPr lang="ru-RU" sz="1600" dirty="0"/>
              <a:t>Выберите дату возврата.</a:t>
            </a:r>
            <a:br>
              <a:rPr lang="en-US" sz="1600" dirty="0"/>
            </a:br>
            <a:r>
              <a:rPr lang="en-US" sz="1600" dirty="0"/>
              <a:t>3.</a:t>
            </a:r>
            <a:r>
              <a:rPr lang="ru-RU" sz="1600" dirty="0"/>
              <a:t>При необходимости выберите QR.</a:t>
            </a:r>
            <a:br>
              <a:rPr lang="en-US" sz="1600" dirty="0"/>
            </a:br>
            <a:r>
              <a:rPr lang="en-US" sz="1600" dirty="0"/>
              <a:t>4.</a:t>
            </a:r>
            <a:r>
              <a:rPr lang="ru-RU" sz="1600" dirty="0"/>
              <a:t>Нажмите </a:t>
            </a:r>
            <a:r>
              <a:rPr lang="ru-RU" sz="1600" b="1" dirty="0"/>
              <a:t>«Применить».</a:t>
            </a:r>
          </a:p>
          <a:p>
            <a:pPr>
              <a:lnSpc>
                <a:spcPct val="115000"/>
              </a:lnSpc>
              <a:buNone/>
            </a:pPr>
            <a:r>
              <a:rPr lang="ru-RU" sz="1600" dirty="0"/>
              <a:t>Экспорт возвратов</a:t>
            </a:r>
            <a:br>
              <a:rPr lang="en-US" sz="1600" dirty="0"/>
            </a:br>
            <a:r>
              <a:rPr lang="ru-RU" sz="1600" dirty="0"/>
              <a:t>Чтобы сохранить историю возвратов:</a:t>
            </a:r>
            <a:br>
              <a:rPr lang="en-US" sz="1600" dirty="0"/>
            </a:br>
            <a:br>
              <a:rPr lang="en-US" sz="1600" dirty="0"/>
            </a:br>
            <a:r>
              <a:rPr lang="en-US" sz="1600" dirty="0"/>
              <a:t>1.</a:t>
            </a:r>
            <a:r>
              <a:rPr lang="ru-RU" sz="1600" dirty="0"/>
              <a:t>Нажмите </a:t>
            </a:r>
            <a:r>
              <a:rPr lang="ru-RU" sz="1600" b="1" dirty="0"/>
              <a:t>«Скачать отчет».</a:t>
            </a:r>
            <a:br>
              <a:rPr lang="en-US" sz="1600" dirty="0"/>
            </a:br>
            <a:r>
              <a:rPr lang="ru-RU" sz="1600" dirty="0"/>
              <a:t>Отчет будет сформирован в формате CSV.</a:t>
            </a:r>
          </a:p>
        </p:txBody>
      </p:sp>
    </p:spTree>
    <p:extLst>
      <p:ext uri="{BB962C8B-B14F-4D97-AF65-F5344CB8AC3E}">
        <p14:creationId xmlns:p14="http://schemas.microsoft.com/office/powerpoint/2010/main" val="38375573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1CE6C1-D96A-7E76-C1AE-E48098A747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6A6563-F195-31D9-C888-40450507C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794D923-8419-3037-4310-4939245C35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6DADED7E-9ACA-B661-BCF2-EDC11ED7DC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pic>
        <p:nvPicPr>
          <p:cNvPr id="10" name="Picture 2">
            <a:extLst>
              <a:ext uri="{FF2B5EF4-FFF2-40B4-BE49-F238E27FC236}">
                <a16:creationId xmlns:a16="http://schemas.microsoft.com/office/drawing/2014/main" id="{00EE1787-5F02-2C53-CF47-B13DB7A1C4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901394" y="5381547"/>
            <a:ext cx="2116454" cy="1860706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4E72E37-2126-51F6-FB24-173FB3A8079C}"/>
              </a:ext>
            </a:extLst>
          </p:cNvPr>
          <p:cNvSpPr txBox="1"/>
          <p:nvPr/>
        </p:nvSpPr>
        <p:spPr>
          <a:xfrm>
            <a:off x="4591050" y="19778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Рекомендации</a:t>
            </a:r>
            <a:endParaRPr lang="ru-RU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D7BA60C-8F01-6E33-A6D1-FB6C1CA0EA34}"/>
              </a:ext>
            </a:extLst>
          </p:cNvPr>
          <p:cNvSpPr txBox="1"/>
          <p:nvPr/>
        </p:nvSpPr>
        <p:spPr>
          <a:xfrm>
            <a:off x="730250" y="737235"/>
            <a:ext cx="10623550" cy="2941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1200" dirty="0"/>
              <a:t>Следующие рекомендации помогут сделать работу с системой удобнее по мере роста количества QR, касс и интеграций.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4E72D7D-23F8-65D5-7B34-253A9C8124B2}"/>
              </a:ext>
            </a:extLst>
          </p:cNvPr>
          <p:cNvSpPr txBox="1"/>
          <p:nvPr/>
        </p:nvSpPr>
        <p:spPr>
          <a:xfrm>
            <a:off x="730250" y="1096745"/>
            <a:ext cx="10979149" cy="504695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</a:pPr>
            <a:r>
              <a:rPr lang="ru-RU" sz="1200" b="1" dirty="0"/>
              <a:t>Используйте отдельный QR для каждой кассы</a:t>
            </a:r>
          </a:p>
          <a:p>
            <a:pPr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</a:pPr>
            <a:r>
              <a:rPr lang="ru-RU" sz="1200" dirty="0"/>
              <a:t>На один банковский счет можно зарегистрировать несколько QR.</a:t>
            </a:r>
            <a:br>
              <a:rPr lang="ru-RU" sz="1200" dirty="0"/>
            </a:br>
            <a:r>
              <a:rPr lang="ru-RU" sz="1200" dirty="0"/>
              <a:t>Если используется несколько касс, рекомендуется создать отдельный QR для каждой из них.</a:t>
            </a:r>
            <a:br>
              <a:rPr lang="ru-RU" sz="1200" dirty="0"/>
            </a:br>
            <a:br>
              <a:rPr lang="ru-RU" sz="1200" b="1" dirty="0"/>
            </a:br>
            <a:r>
              <a:rPr lang="ru-RU" sz="1200" b="1" dirty="0"/>
              <a:t>Это позволит:</a:t>
            </a:r>
          </a:p>
          <a:p>
            <a:pPr lvl="0">
              <a:lnSpc>
                <a:spcPct val="115000"/>
              </a:lnSpc>
              <a:spcBef>
                <a:spcPts val="1200"/>
              </a:spcBef>
            </a:pPr>
            <a:r>
              <a:rPr lang="ru-RU" sz="1200" dirty="0"/>
              <a:t>-быстро определить источник платежа;</a:t>
            </a:r>
          </a:p>
          <a:p>
            <a:pPr lvl="0">
              <a:lnSpc>
                <a:spcPct val="115000"/>
              </a:lnSpc>
            </a:pPr>
            <a:r>
              <a:rPr lang="ru-RU" sz="1200" dirty="0"/>
              <a:t>-упростить поиск операций;</a:t>
            </a:r>
          </a:p>
          <a:p>
            <a:pPr lvl="0">
              <a:lnSpc>
                <a:spcPct val="115000"/>
              </a:lnSpc>
              <a:spcAft>
                <a:spcPts val="1200"/>
              </a:spcAft>
            </a:pPr>
            <a:r>
              <a:rPr lang="ru-RU" sz="1200" dirty="0"/>
              <a:t>-быстрее выполнять сверку.</a:t>
            </a:r>
            <a:br>
              <a:rPr lang="ru-RU" sz="1200" dirty="0"/>
            </a:br>
            <a:br>
              <a:rPr lang="ru-RU" sz="1200" dirty="0"/>
            </a:br>
            <a:r>
              <a:rPr lang="ru-RU" sz="1200" dirty="0"/>
              <a:t>Используйте отдельный API для каждой кассы</a:t>
            </a:r>
            <a:br>
              <a:rPr lang="ru-RU" sz="1200" dirty="0"/>
            </a:br>
            <a:r>
              <a:rPr lang="ru-RU" sz="1200" dirty="0"/>
              <a:t>Каждой кассе рекомендуется назначить собственный API-ключ.</a:t>
            </a:r>
            <a:br>
              <a:rPr lang="ru-RU" sz="1200" dirty="0"/>
            </a:br>
            <a:r>
              <a:rPr lang="ru-RU" sz="1200" dirty="0"/>
              <a:t>Каждый API-ключ должен быть привязан к своему динамическому QR.</a:t>
            </a:r>
            <a:br>
              <a:rPr lang="ru-RU" sz="1200" dirty="0"/>
            </a:br>
            <a:br>
              <a:rPr lang="ru-RU" sz="1200" dirty="0"/>
            </a:br>
            <a:r>
              <a:rPr lang="ru-RU" sz="1200" b="1" dirty="0"/>
              <a:t>Это позволит:</a:t>
            </a:r>
            <a:br>
              <a:rPr lang="ru-RU" sz="1200" dirty="0"/>
            </a:br>
            <a:r>
              <a:rPr lang="ru-RU" sz="1200" dirty="0"/>
              <a:t>-заменить или отключить одну кассу без остановки остальных;</a:t>
            </a:r>
            <a:br>
              <a:rPr lang="ru-RU" sz="1200" dirty="0"/>
            </a:br>
            <a:r>
              <a:rPr lang="ru-RU" sz="1200" dirty="0"/>
              <a:t>-быстрее определить источник ошибки;</a:t>
            </a:r>
            <a:br>
              <a:rPr lang="ru-RU" sz="1200" dirty="0"/>
            </a:br>
            <a:r>
              <a:rPr lang="ru-RU" sz="1200" dirty="0"/>
              <a:t>-упростить сопровождение кассового оборудования.</a:t>
            </a:r>
            <a:br>
              <a:rPr lang="ru-RU" sz="1200" dirty="0"/>
            </a:br>
            <a:br>
              <a:rPr lang="ru-RU" sz="1200" dirty="0"/>
            </a:br>
            <a:r>
              <a:rPr lang="ru-RU" sz="1200" dirty="0"/>
              <a:t>Сохраняйте API-ключ сразу после создания</a:t>
            </a:r>
            <a:br>
              <a:rPr lang="ru-RU" sz="1200" dirty="0"/>
            </a:br>
            <a:r>
              <a:rPr lang="ru-RU" sz="1200" dirty="0"/>
              <a:t>После закрытия окна API-ключ невозможно получить повторно.</a:t>
            </a:r>
            <a:br>
              <a:rPr lang="ru-RU" sz="12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endParaRPr lang="ru-RU" sz="12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61243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A45CA2A-DE30-69C6-8A56-626D7F1E6E8B}"/>
              </a:ext>
            </a:extLst>
          </p:cNvPr>
          <p:cNvSpPr txBox="1"/>
          <p:nvPr/>
        </p:nvSpPr>
        <p:spPr>
          <a:xfrm>
            <a:off x="1123950" y="705555"/>
            <a:ext cx="9721850" cy="5037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800"/>
              </a:spcBef>
              <a:spcAft>
                <a:spcPts val="400"/>
              </a:spcAft>
              <a:buNone/>
            </a:pPr>
            <a:r>
              <a:rPr lang="ru-RU" sz="14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Рекомендуется:</a:t>
            </a:r>
            <a:b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r>
              <a:rPr lang="en-US" sz="14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-</a:t>
            </a:r>
            <a:r>
              <a:rPr lang="ru-RU" sz="14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сохранить API-ключ в файл;</a:t>
            </a:r>
          </a:p>
          <a:p>
            <a:pPr lvl="0"/>
            <a:r>
              <a:rPr lang="ru-RU" sz="1400" dirty="0">
                <a:latin typeface="Arial" panose="020B0604020202020204" pitchFamily="34" charset="0"/>
                <a:ea typeface="Arial" panose="020B0604020202020204" pitchFamily="34" charset="0"/>
              </a:rPr>
              <a:t>-</a:t>
            </a:r>
            <a:r>
              <a:rPr lang="ru-RU" sz="14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передать его ответственному сотруднику;</a:t>
            </a:r>
          </a:p>
          <a:p>
            <a:pPr lvl="0">
              <a:spcAft>
                <a:spcPts val="1200"/>
              </a:spcAft>
            </a:pPr>
            <a:r>
              <a:rPr lang="ru-RU" sz="14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-хранить в безопасном месте.</a:t>
            </a:r>
            <a:br>
              <a:rPr lang="en-US" sz="1400" dirty="0">
                <a:latin typeface="Arial" panose="020B0604020202020204" pitchFamily="34" charset="0"/>
                <a:ea typeface="Arial" panose="020B0604020202020204" pitchFamily="34" charset="0"/>
              </a:rPr>
            </a:br>
            <a:br>
              <a:rPr lang="en-US" sz="1400" dirty="0">
                <a:latin typeface="Arial" panose="020B0604020202020204" pitchFamily="34" charset="0"/>
                <a:ea typeface="Arial" panose="020B0604020202020204" pitchFamily="34" charset="0"/>
              </a:rPr>
            </a:br>
            <a:r>
              <a:rPr lang="ru-RU" sz="1400" b="1" dirty="0">
                <a:effectLst/>
                <a:latin typeface="Arial" panose="020B0604020202020204" pitchFamily="34" charset="0"/>
              </a:rPr>
              <a:t>Пример организации работы</a:t>
            </a:r>
            <a:br>
              <a:rPr lang="en-US" sz="1400" b="1" dirty="0">
                <a:effectLst/>
                <a:latin typeface="Arial" panose="020B0604020202020204" pitchFamily="34" charset="0"/>
              </a:rPr>
            </a:b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Ниже приведен один из возможных вариантов организации работы.</a:t>
            </a:r>
          </a:p>
          <a:p>
            <a:pPr>
              <a:buNone/>
            </a:pP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Расчетный счет</a:t>
            </a:r>
          </a:p>
          <a:p>
            <a:pPr>
              <a:buNone/>
            </a:pP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 </a:t>
            </a:r>
          </a:p>
          <a:p>
            <a:pPr>
              <a:buNone/>
            </a:pP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├── Статичный QR</a:t>
            </a:r>
          </a:p>
          <a:p>
            <a:pPr>
              <a:buNone/>
            </a:pP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│      └── </a:t>
            </a:r>
            <a:r>
              <a:rPr lang="ru-RU" sz="140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Telegram</a:t>
            </a:r>
            <a:endParaRPr lang="ru-RU" sz="14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>
              <a:buNone/>
            </a:pP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│</a:t>
            </a:r>
          </a:p>
          <a:p>
            <a:pPr>
              <a:buNone/>
            </a:pP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├── Динамический QR "Касса 1"</a:t>
            </a:r>
          </a:p>
          <a:p>
            <a:pPr>
              <a:buNone/>
            </a:pP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│      └── API POS_1</a:t>
            </a:r>
          </a:p>
          <a:p>
            <a:pPr>
              <a:buNone/>
            </a:pP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│</a:t>
            </a:r>
          </a:p>
          <a:p>
            <a:pPr>
              <a:buNone/>
            </a:pP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├── Динамический QR "Касса 2"</a:t>
            </a:r>
          </a:p>
          <a:p>
            <a:pPr>
              <a:buNone/>
            </a:pP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│      └── API POS_2</a:t>
            </a:r>
          </a:p>
          <a:p>
            <a:pPr>
              <a:buNone/>
            </a:pP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│</a:t>
            </a:r>
          </a:p>
          <a:p>
            <a:pPr>
              <a:buNone/>
            </a:pP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└── Динамический QR "Касса 3"</a:t>
            </a:r>
          </a:p>
          <a:p>
            <a:pPr>
              <a:buNone/>
            </a:pP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      └── API POS_3</a:t>
            </a:r>
          </a:p>
          <a:p>
            <a:pPr>
              <a:buNone/>
            </a:pPr>
            <a:r>
              <a:rPr lang="ru-RU" sz="14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 Такая структура позволяет использовать один банковский счет, при этом легко определять, через какую кассу был выполнен платеж.</a:t>
            </a:r>
          </a:p>
        </p:txBody>
      </p:sp>
    </p:spTree>
    <p:extLst>
      <p:ext uri="{BB962C8B-B14F-4D97-AF65-F5344CB8AC3E}">
        <p14:creationId xmlns:p14="http://schemas.microsoft.com/office/powerpoint/2010/main" val="27533872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2EB492CD-616E-47F8-933B-5E2D952A05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33" name="Arc 1032">
            <a:extLst>
              <a:ext uri="{FF2B5EF4-FFF2-40B4-BE49-F238E27FC236}">
                <a16:creationId xmlns:a16="http://schemas.microsoft.com/office/drawing/2014/main" id="{59383CF9-23B5-4335-9B21-1791C4CF1C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3967198" flipH="1">
            <a:off x="8631348" y="490493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7FCDD0-EC5E-1258-746F-D0B97ECF6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4962" y="479493"/>
            <a:ext cx="5458838" cy="1325563"/>
          </a:xfrm>
        </p:spPr>
        <p:txBody>
          <a:bodyPr>
            <a:normAutofit/>
          </a:bodyPr>
          <a:lstStyle/>
          <a:p>
            <a:r>
              <a:rPr lang="ru-RU" dirty="0"/>
              <a:t>Что такое </a:t>
            </a:r>
            <a:r>
              <a:rPr lang="en-US" dirty="0" err="1"/>
              <a:t>UzQR</a:t>
            </a:r>
            <a:r>
              <a:rPr lang="en-US" dirty="0"/>
              <a:t> </a:t>
            </a:r>
            <a:endParaRPr lang="ru-RU" dirty="0"/>
          </a:p>
        </p:txBody>
      </p:sp>
      <p:sp>
        <p:nvSpPr>
          <p:cNvPr id="1035" name="Freeform: Shape 1034">
            <a:extLst>
              <a:ext uri="{FF2B5EF4-FFF2-40B4-BE49-F238E27FC236}">
                <a16:creationId xmlns:a16="http://schemas.microsoft.com/office/drawing/2014/main" id="{0007FE00-9498-4706-B255-6437B0252C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486400"/>
            <a:ext cx="2672863" cy="1371600"/>
          </a:xfrm>
          <a:custGeom>
            <a:avLst/>
            <a:gdLst>
              <a:gd name="connsiteX0" fmla="*/ 1721734 w 2672863"/>
              <a:gd name="connsiteY0" fmla="*/ 0 h 1371600"/>
              <a:gd name="connsiteX1" fmla="*/ 2564444 w 2672863"/>
              <a:gd name="connsiteY1" fmla="*/ 213382 h 1371600"/>
              <a:gd name="connsiteX2" fmla="*/ 2672863 w 2672863"/>
              <a:gd name="connsiteY2" fmla="*/ 279248 h 1371600"/>
              <a:gd name="connsiteX3" fmla="*/ 2672863 w 2672863"/>
              <a:gd name="connsiteY3" fmla="*/ 1371600 h 1371600"/>
              <a:gd name="connsiteX4" fmla="*/ 0 w 2672863"/>
              <a:gd name="connsiteY4" fmla="*/ 1371600 h 1371600"/>
              <a:gd name="connsiteX5" fmla="*/ 33268 w 2672863"/>
              <a:gd name="connsiteY5" fmla="*/ 1242216 h 1371600"/>
              <a:gd name="connsiteX6" fmla="*/ 1721734 w 2672863"/>
              <a:gd name="connsiteY6" fmla="*/ 0 h 137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672863" h="1371600">
                <a:moveTo>
                  <a:pt x="1721734" y="0"/>
                </a:moveTo>
                <a:cubicBezTo>
                  <a:pt x="2026863" y="0"/>
                  <a:pt x="2313937" y="77299"/>
                  <a:pt x="2564444" y="213382"/>
                </a:cubicBezTo>
                <a:lnTo>
                  <a:pt x="2672863" y="279248"/>
                </a:lnTo>
                <a:lnTo>
                  <a:pt x="2672863" y="1371600"/>
                </a:lnTo>
                <a:lnTo>
                  <a:pt x="0" y="1371600"/>
                </a:lnTo>
                <a:lnTo>
                  <a:pt x="33268" y="1242216"/>
                </a:lnTo>
                <a:cubicBezTo>
                  <a:pt x="257110" y="522539"/>
                  <a:pt x="928399" y="0"/>
                  <a:pt x="1721734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219E1EDA-87E1-FC18-9046-9BD08EC203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5280" y="818237"/>
            <a:ext cx="5569682" cy="5221526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8E06B7F3-58F1-D20D-F8D4-AB4D65C8F8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94962" y="1984443"/>
            <a:ext cx="5458838" cy="4192520"/>
          </a:xfrm>
        </p:spPr>
        <p:txBody>
          <a:bodyPr>
            <a:normAutofit/>
          </a:bodyPr>
          <a:lstStyle/>
          <a:p>
            <a:r>
              <a:rPr lang="ru-RU" sz="1800" dirty="0" err="1"/>
              <a:t>UzQR</a:t>
            </a:r>
            <a:r>
              <a:rPr lang="ru-RU" sz="1800" dirty="0"/>
              <a:t> — это платформа, созданная в рамках проекта Центрального банка Республики Узбекистан для внедрения единого стандарта приема платежей по QR-кодам.</a:t>
            </a:r>
          </a:p>
          <a:p>
            <a:r>
              <a:rPr lang="ru-RU" sz="1800" dirty="0"/>
              <a:t>Цель проекта — сделать оплату по QR простой, удобной и доступной для всех участников рынка, чтобы покупатели могли оплачивать товары и услуги из любого банковского или платежного приложения, а бизнес — принимать такие платежи по единому QR-коду.</a:t>
            </a:r>
          </a:p>
          <a:p>
            <a:r>
              <a:rPr lang="ru-RU" sz="1800" dirty="0" err="1"/>
              <a:t>UzQR</a:t>
            </a:r>
            <a:r>
              <a:rPr lang="ru-RU" sz="1800" dirty="0"/>
              <a:t> объединяет банки и платежные сервисы в единую экосистему приема платежей по QR-кодам, обеспечивая единый и понятный процесс оплаты.</a:t>
            </a:r>
          </a:p>
          <a:p>
            <a:endParaRPr lang="ru-RU" sz="1800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5FC4F90C-AE4F-7A51-2703-CFB1EE24B2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854" y="5343828"/>
            <a:ext cx="2629267" cy="1105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2343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FDF90F14-C33B-8D58-D3F1-550F3895FC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AA770E-F884-5A45-6A0A-91E1FE2165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3525"/>
            <a:ext cx="10515600" cy="1325563"/>
          </a:xfrm>
        </p:spPr>
        <p:txBody>
          <a:bodyPr/>
          <a:lstStyle/>
          <a:p>
            <a:r>
              <a:rPr lang="ru-RU" b="1" dirty="0"/>
              <a:t>Вход в Личный кабинет</a:t>
            </a:r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970E147-73DD-9D62-0D98-43C315CA7B05}"/>
              </a:ext>
            </a:extLst>
          </p:cNvPr>
          <p:cNvSpPr txBox="1"/>
          <p:nvPr/>
        </p:nvSpPr>
        <p:spPr>
          <a:xfrm>
            <a:off x="838200" y="1314450"/>
            <a:ext cx="762635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При первом открытии страницы браузер может запросить разрешение на взаимодействие сайта с приложением </a:t>
            </a:r>
            <a:r>
              <a:rPr lang="ru-RU" sz="1600" b="1" dirty="0"/>
              <a:t>E-IMZO</a:t>
            </a:r>
            <a:r>
              <a:rPr lang="ru-RU" sz="1600" dirty="0"/>
              <a:t>, установленным на компьютере.</a:t>
            </a:r>
          </a:p>
          <a:p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3B98BC-8B41-A180-69F4-4EF51FE257A8}"/>
              </a:ext>
            </a:extLst>
          </p:cNvPr>
          <p:cNvSpPr txBox="1"/>
          <p:nvPr/>
        </p:nvSpPr>
        <p:spPr>
          <a:xfrm>
            <a:off x="838200" y="2125839"/>
            <a:ext cx="2914650" cy="3838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Нажмите </a:t>
            </a:r>
            <a:r>
              <a:rPr lang="ru-RU" sz="1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«Разрешить»</a:t>
            </a:r>
            <a:r>
              <a:rPr lang="ru-RU" sz="1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</a:p>
        </p:txBody>
      </p:sp>
      <p:pic>
        <p:nvPicPr>
          <p:cNvPr id="7" name="image13.png">
            <a:extLst>
              <a:ext uri="{FF2B5EF4-FFF2-40B4-BE49-F238E27FC236}">
                <a16:creationId xmlns:a16="http://schemas.microsoft.com/office/drawing/2014/main" id="{6FF637BE-D0A7-D04F-A1CA-3FC3A25C6B73}"/>
              </a:ext>
            </a:extLst>
          </p:cNvPr>
          <p:cNvPicPr/>
          <p:nvPr/>
        </p:nvPicPr>
        <p:blipFill>
          <a:blip r:embed="rId3"/>
          <a:srcRect l="8333" t="8687" r="69391" b="66208"/>
          <a:stretch>
            <a:fillRect/>
          </a:stretch>
        </p:blipFill>
        <p:spPr>
          <a:xfrm>
            <a:off x="3853656" y="1992244"/>
            <a:ext cx="1696243" cy="1163706"/>
          </a:xfrm>
          <a:prstGeom prst="rect">
            <a:avLst/>
          </a:prstGeom>
          <a:ln/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B1F9B49-E0B4-D16A-9605-BD72AC8DE5BB}"/>
              </a:ext>
            </a:extLst>
          </p:cNvPr>
          <p:cNvSpPr txBox="1"/>
          <p:nvPr/>
        </p:nvSpPr>
        <p:spPr>
          <a:xfrm>
            <a:off x="838200" y="2912818"/>
            <a:ext cx="6096000" cy="28710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800"/>
              </a:spcBef>
              <a:spcAft>
                <a:spcPts val="400"/>
              </a:spcAft>
              <a:buNone/>
            </a:pPr>
            <a:r>
              <a:rPr lang="ru-RU" sz="1600" b="1" dirty="0">
                <a:effectLst/>
                <a:latin typeface="Arial" panose="020B0604020202020204" pitchFamily="34" charset="0"/>
              </a:rPr>
              <a:t>Авторизация</a:t>
            </a:r>
          </a:p>
          <a:p>
            <a:pPr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16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Для входа:</a:t>
            </a:r>
          </a:p>
          <a:p>
            <a:pPr marL="342900" lvl="0" indent="-342900">
              <a:lnSpc>
                <a:spcPct val="115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ru-RU" sz="16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Выберите способ авторизации </a:t>
            </a:r>
            <a:r>
              <a:rPr lang="ru-RU" sz="1600" b="1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E-IMZO</a:t>
            </a:r>
            <a:r>
              <a:rPr lang="ru-RU" sz="16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ru-RU" sz="16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Выберите сертификат электронной подписи.</a:t>
            </a: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ru-RU" sz="16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Введите пароль ЭЦП.</a:t>
            </a:r>
          </a:p>
          <a:p>
            <a:pPr marL="342900" lvl="0" indent="-342900">
              <a:lnSpc>
                <a:spcPct val="115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ru-RU" sz="16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Нажмите </a:t>
            </a:r>
            <a:r>
              <a:rPr lang="ru-RU" sz="1600" b="1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«ОК»</a:t>
            </a:r>
            <a:r>
              <a:rPr lang="ru-RU" sz="1600" u="none" strike="noStrike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</a:p>
          <a:p>
            <a:pPr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16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После успешной проверки откроется Личный кабинет.</a:t>
            </a:r>
          </a:p>
        </p:txBody>
      </p:sp>
      <p:pic>
        <p:nvPicPr>
          <p:cNvPr id="10" name="image7.png">
            <a:extLst>
              <a:ext uri="{FF2B5EF4-FFF2-40B4-BE49-F238E27FC236}">
                <a16:creationId xmlns:a16="http://schemas.microsoft.com/office/drawing/2014/main" id="{83E62DE6-436B-1A88-7C9F-B23CD65C0DFA}"/>
              </a:ext>
            </a:extLst>
          </p:cNvPr>
          <p:cNvPicPr/>
          <p:nvPr/>
        </p:nvPicPr>
        <p:blipFill>
          <a:blip r:embed="rId4"/>
          <a:srcRect/>
          <a:stretch>
            <a:fillRect/>
          </a:stretch>
        </p:blipFill>
        <p:spPr>
          <a:xfrm>
            <a:off x="6165850" y="3155950"/>
            <a:ext cx="5695949" cy="2724150"/>
          </a:xfrm>
          <a:prstGeom prst="rect">
            <a:avLst/>
          </a:prstGeom>
          <a:ln/>
        </p:spPr>
      </p:pic>
      <p:pic>
        <p:nvPicPr>
          <p:cNvPr id="11" name="Picture 2">
            <a:extLst>
              <a:ext uri="{FF2B5EF4-FFF2-40B4-BE49-F238E27FC236}">
                <a16:creationId xmlns:a16="http://schemas.microsoft.com/office/drawing/2014/main" id="{31E83030-A5D1-5559-76EF-6DD90E3C35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04265" y="-244385"/>
            <a:ext cx="1662773" cy="1558835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5947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E1C603-DA37-F627-4343-378B442800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210701"/>
            <a:ext cx="10515600" cy="1325563"/>
          </a:xfrm>
        </p:spPr>
        <p:txBody>
          <a:bodyPr/>
          <a:lstStyle/>
          <a:p>
            <a:pPr algn="ctr"/>
            <a:r>
              <a:rPr lang="ru-RU" sz="3600" b="1" dirty="0">
                <a:latin typeface="+mn-lt"/>
                <a:ea typeface="+mn-ea"/>
                <a:cs typeface="+mn-cs"/>
              </a:rPr>
              <a:t>Создание</a:t>
            </a:r>
            <a:r>
              <a:rPr lang="ru-RU" sz="3600" b="1" kern="0" dirty="0">
                <a:latin typeface="Arial" panose="020B0604020202020204" pitchFamily="34" charset="0"/>
              </a:rPr>
              <a:t> </a:t>
            </a:r>
            <a:r>
              <a:rPr lang="ru-RU" sz="3600" b="1" dirty="0">
                <a:latin typeface="+mn-lt"/>
                <a:ea typeface="+mn-ea"/>
                <a:cs typeface="+mn-cs"/>
              </a:rPr>
              <a:t>QR</a:t>
            </a:r>
            <a:br>
              <a:rPr lang="ru-RU" sz="4000" b="1" kern="0" dirty="0">
                <a:latin typeface="Arial" panose="020B0604020202020204" pitchFamily="34" charset="0"/>
              </a:rPr>
            </a:br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DB7CBAB-94CC-EAE6-FF27-9C0699A4D1A8}"/>
              </a:ext>
            </a:extLst>
          </p:cNvPr>
          <p:cNvSpPr txBox="1"/>
          <p:nvPr/>
        </p:nvSpPr>
        <p:spPr>
          <a:xfrm>
            <a:off x="2844232" y="1244500"/>
            <a:ext cx="6097136" cy="672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1600" dirty="0"/>
              <a:t>Чтобы начать принимать платежи, необходимо создать QR.</a:t>
            </a:r>
          </a:p>
          <a:p>
            <a:pPr algn="ctr">
              <a:lnSpc>
                <a:spcPct val="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1600" dirty="0"/>
              <a:t>Откройте </a:t>
            </a:r>
            <a:r>
              <a:rPr lang="ru-RU" sz="1600" b="1" dirty="0"/>
              <a:t>«Управление QR» </a:t>
            </a:r>
            <a:r>
              <a:rPr lang="ru-RU" sz="1600" dirty="0"/>
              <a:t>и нажмите </a:t>
            </a:r>
            <a:r>
              <a:rPr lang="ru-RU" sz="1600" b="1" dirty="0"/>
              <a:t>«Новый QR».</a:t>
            </a:r>
          </a:p>
        </p:txBody>
      </p:sp>
      <p:pic>
        <p:nvPicPr>
          <p:cNvPr id="6" name="image15.png">
            <a:extLst>
              <a:ext uri="{FF2B5EF4-FFF2-40B4-BE49-F238E27FC236}">
                <a16:creationId xmlns:a16="http://schemas.microsoft.com/office/drawing/2014/main" id="{CDFAF9A9-8171-9FB0-D7A3-B6DCDBFBE5AF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1390650" y="2273399"/>
            <a:ext cx="9410700" cy="3340101"/>
          </a:xfrm>
          <a:prstGeom prst="rect">
            <a:avLst/>
          </a:prstGeom>
          <a:ln/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id="{BFB126C1-3895-2B4C-6AC8-99326BACF2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19213" y="-280505"/>
            <a:ext cx="1662773" cy="1558835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0905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7E969FC5-E9E3-49F7-EB2F-6703979B9B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18F15C-9694-0320-4BDF-226DE623B9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102" y="732542"/>
            <a:ext cx="10515600" cy="1325563"/>
          </a:xfrm>
        </p:spPr>
        <p:txBody>
          <a:bodyPr/>
          <a:lstStyle/>
          <a:p>
            <a:r>
              <a:rPr lang="ru-RU" b="1" dirty="0">
                <a:latin typeface="Arial" panose="020B0604020202020204" pitchFamily="34" charset="0"/>
              </a:rPr>
              <a:t>Как создать QR</a:t>
            </a:r>
            <a:br>
              <a:rPr lang="ru-RU" sz="4000" b="1" dirty="0">
                <a:latin typeface="Arial" panose="020B0604020202020204" pitchFamily="34" charset="0"/>
              </a:rPr>
            </a:br>
            <a:endParaRPr lang="ru-RU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A47062-DDAA-0257-D86B-D6A2FEB8DA15}"/>
              </a:ext>
            </a:extLst>
          </p:cNvPr>
          <p:cNvSpPr txBox="1"/>
          <p:nvPr/>
        </p:nvSpPr>
        <p:spPr>
          <a:xfrm>
            <a:off x="439102" y="2058105"/>
            <a:ext cx="5409724" cy="22956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Bef>
                <a:spcPts val="1200"/>
              </a:spcBef>
              <a:buFont typeface="+mj-lt"/>
              <a:buAutoNum type="arabicPeriod"/>
            </a:pPr>
            <a:r>
              <a:rPr lang="ru-RU" dirty="0"/>
              <a:t>Выберите банковский счет.</a:t>
            </a: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ru-RU" dirty="0"/>
              <a:t>Выберите тип QR.</a:t>
            </a:r>
          </a:p>
          <a:p>
            <a:pPr marL="342900" lvl="0" indent="-342900">
              <a:lnSpc>
                <a:spcPct val="115000"/>
              </a:lnSpc>
              <a:buFont typeface="+mj-lt"/>
              <a:buAutoNum type="arabicPeriod"/>
            </a:pPr>
            <a:r>
              <a:rPr lang="ru-RU" dirty="0"/>
              <a:t>Укажите название QR.</a:t>
            </a:r>
          </a:p>
          <a:p>
            <a:pPr marL="342900" lvl="0" indent="-342900">
              <a:lnSpc>
                <a:spcPct val="115000"/>
              </a:lnSpc>
              <a:spcAft>
                <a:spcPts val="1200"/>
              </a:spcAft>
              <a:buFont typeface="+mj-lt"/>
              <a:buAutoNum type="arabicPeriod"/>
            </a:pPr>
            <a:r>
              <a:rPr lang="ru-RU" dirty="0"/>
              <a:t>Нажмите </a:t>
            </a:r>
            <a:r>
              <a:rPr lang="ru-RU" b="1" dirty="0"/>
              <a:t>«Зарегистрировать».</a:t>
            </a:r>
          </a:p>
          <a:p>
            <a:pPr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dirty="0"/>
              <a:t>После успешной регистрации QR появится в списке.</a:t>
            </a:r>
          </a:p>
        </p:txBody>
      </p:sp>
      <p:pic>
        <p:nvPicPr>
          <p:cNvPr id="6" name="image2.png">
            <a:extLst>
              <a:ext uri="{FF2B5EF4-FFF2-40B4-BE49-F238E27FC236}">
                <a16:creationId xmlns:a16="http://schemas.microsoft.com/office/drawing/2014/main" id="{796EB377-E60D-A136-5863-3480F48306CF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5893276" y="1473200"/>
            <a:ext cx="5911850" cy="4070417"/>
          </a:xfrm>
          <a:prstGeom prst="rect">
            <a:avLst/>
          </a:prstGeom>
          <a:ln/>
        </p:spPr>
      </p:pic>
      <p:pic>
        <p:nvPicPr>
          <p:cNvPr id="8" name="Picture 2">
            <a:extLst>
              <a:ext uri="{FF2B5EF4-FFF2-40B4-BE49-F238E27FC236}">
                <a16:creationId xmlns:a16="http://schemas.microsoft.com/office/drawing/2014/main" id="{FD9C62CF-0A1C-E329-34C2-B290092CE3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95413" y="-255105"/>
            <a:ext cx="1662773" cy="1558835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6004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3ED220-9015-38EB-E645-14E3238797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2450" y="101005"/>
            <a:ext cx="8394700" cy="1325563"/>
          </a:xfrm>
        </p:spPr>
        <p:txBody>
          <a:bodyPr/>
          <a:lstStyle/>
          <a:p>
            <a:pPr algn="ctr"/>
            <a:r>
              <a:rPr lang="ru-RU" b="1" dirty="0"/>
              <a:t>Выбор банковского счета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300E0F5-EB81-1E01-24D2-7A09CD9DD0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463" y="982768"/>
            <a:ext cx="5030788" cy="155571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200" dirty="0"/>
              <a:t>Выберите счет, на который будут зачисляться денежные средства по данному QR.</a:t>
            </a:r>
          </a:p>
          <a:p>
            <a:pPr marL="0" indent="0">
              <a:buNone/>
            </a:pPr>
            <a:r>
              <a:rPr lang="ru-RU" sz="1200" dirty="0"/>
              <a:t>В списке отображаются только счета, доступные для регистрации.</a:t>
            </a:r>
          </a:p>
          <a:p>
            <a:pPr marL="0" indent="0">
              <a:buNone/>
            </a:pPr>
            <a:r>
              <a:rPr lang="ru-RU" sz="1200" b="1" dirty="0"/>
              <a:t>Важно</a:t>
            </a:r>
            <a:br>
              <a:rPr lang="en-US" sz="1200" b="1" dirty="0"/>
            </a:br>
            <a:r>
              <a:rPr lang="ru-RU" sz="1200" dirty="0"/>
              <a:t>На один банковский счет можно зарегистрировать несколько QR</a:t>
            </a:r>
            <a:r>
              <a:rPr lang="ru-RU" sz="1000" dirty="0"/>
              <a:t>.</a:t>
            </a:r>
          </a:p>
          <a:p>
            <a:endParaRPr lang="ru-RU" dirty="0"/>
          </a:p>
        </p:txBody>
      </p:sp>
      <p:pic>
        <p:nvPicPr>
          <p:cNvPr id="4" name="image3.png">
            <a:extLst>
              <a:ext uri="{FF2B5EF4-FFF2-40B4-BE49-F238E27FC236}">
                <a16:creationId xmlns:a16="http://schemas.microsoft.com/office/drawing/2014/main" id="{4A47A3A2-CCD6-D809-7D40-5C67C4856342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869781" y="1027218"/>
            <a:ext cx="5956300" cy="3403600"/>
          </a:xfrm>
          <a:prstGeom prst="rect">
            <a:avLst/>
          </a:prstGeom>
          <a:ln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F8ECE59-C832-B94B-B7FC-76E4407524EE}"/>
              </a:ext>
            </a:extLst>
          </p:cNvPr>
          <p:cNvSpPr txBox="1"/>
          <p:nvPr/>
        </p:nvSpPr>
        <p:spPr>
          <a:xfrm>
            <a:off x="525463" y="2538483"/>
            <a:ext cx="5435599" cy="21852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1200" b="1" dirty="0"/>
              <a:t>Выбор типа QR</a:t>
            </a:r>
            <a:br>
              <a:rPr lang="en-US" sz="1200" b="1" dirty="0"/>
            </a:br>
            <a:r>
              <a:rPr lang="ru-RU" sz="1200" dirty="0"/>
              <a:t>При регистрации необходимо выбрать тип QR.</a:t>
            </a:r>
            <a:br>
              <a:rPr lang="en-US" sz="1200" dirty="0"/>
            </a:br>
            <a:br>
              <a:rPr lang="en-US" sz="1200" dirty="0"/>
            </a:br>
            <a:r>
              <a:rPr lang="en-US" sz="1200" dirty="0"/>
              <a:t>     </a:t>
            </a:r>
            <a:r>
              <a:rPr lang="ru-RU" sz="1200" b="1" dirty="0"/>
              <a:t>Статичный QR</a:t>
            </a:r>
            <a:br>
              <a:rPr lang="en-US" sz="1200" dirty="0"/>
            </a:br>
            <a:r>
              <a:rPr lang="ru-RU" sz="1200" dirty="0"/>
              <a:t>Используется для печати и размещения в торговой точке.</a:t>
            </a:r>
            <a:br>
              <a:rPr lang="en-US" sz="1200" dirty="0"/>
            </a:br>
            <a:br>
              <a:rPr lang="en-US" sz="1200" dirty="0"/>
            </a:br>
            <a:r>
              <a:rPr lang="en-US" sz="1200" dirty="0"/>
              <a:t>     </a:t>
            </a:r>
            <a:r>
              <a:rPr lang="ru-RU" sz="1200" b="1" dirty="0"/>
              <a:t>Динамический QR</a:t>
            </a:r>
            <a:br>
              <a:rPr lang="en-US" sz="1200" dirty="0"/>
            </a:br>
            <a:r>
              <a:rPr lang="ru-RU" sz="1200" dirty="0"/>
              <a:t>Используется для автоматизации приема платежей через кассовое программное обеспечение.</a:t>
            </a:r>
            <a:br>
              <a:rPr lang="en-US" sz="1200" dirty="0">
                <a:latin typeface="Arial" panose="020B0604020202020204" pitchFamily="34" charset="0"/>
                <a:ea typeface="Arial" panose="020B0604020202020204" pitchFamily="34" charset="0"/>
              </a:rPr>
            </a:br>
            <a:br>
              <a:rPr lang="en-US" sz="1200" dirty="0">
                <a:latin typeface="Arial" panose="020B0604020202020204" pitchFamily="34" charset="0"/>
                <a:ea typeface="Arial" panose="020B0604020202020204" pitchFamily="34" charset="0"/>
              </a:rPr>
            </a:br>
            <a:endParaRPr lang="ru-RU" sz="16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F265EFFC-97F0-830D-ABBA-B3EEF1E95B2A}"/>
              </a:ext>
            </a:extLst>
          </p:cNvPr>
          <p:cNvSpPr/>
          <p:nvPr/>
        </p:nvSpPr>
        <p:spPr>
          <a:xfrm>
            <a:off x="832513" y="2272352"/>
            <a:ext cx="4469642" cy="45719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C9179FD-01CF-F116-D932-3CF61FD71318}"/>
              </a:ext>
            </a:extLst>
          </p:cNvPr>
          <p:cNvSpPr txBox="1"/>
          <p:nvPr/>
        </p:nvSpPr>
        <p:spPr>
          <a:xfrm>
            <a:off x="525463" y="4649799"/>
            <a:ext cx="11209337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1200" b="1" dirty="0"/>
              <a:t>Название QR</a:t>
            </a:r>
            <a:br>
              <a:rPr lang="en-US" sz="1200" dirty="0"/>
            </a:br>
            <a:r>
              <a:rPr lang="ru-RU" sz="1200" dirty="0"/>
              <a:t>Используйте понятные названия, чтобы позже было проще находить нужный QR.</a:t>
            </a:r>
            <a:br>
              <a:rPr lang="en-US" sz="1200" dirty="0"/>
            </a:br>
            <a:br>
              <a:rPr lang="en-US" sz="1200" dirty="0"/>
            </a:br>
            <a:r>
              <a:rPr lang="ru-RU" sz="1200" dirty="0"/>
              <a:t>Например:</a:t>
            </a:r>
            <a:br>
              <a:rPr lang="en-US" sz="1200" dirty="0"/>
            </a:br>
            <a:r>
              <a:rPr lang="ru-RU" sz="1200" dirty="0"/>
              <a:t>SHOP</a:t>
            </a:r>
            <a:br>
              <a:rPr lang="en-US" sz="1200" dirty="0"/>
            </a:br>
            <a:r>
              <a:rPr lang="ru-RU" sz="1200" dirty="0"/>
              <a:t>CASH_1</a:t>
            </a:r>
            <a:br>
              <a:rPr lang="en-US" sz="1200" dirty="0"/>
            </a:br>
            <a:r>
              <a:rPr lang="ru-RU" sz="1200" dirty="0"/>
              <a:t>DELIVERY</a:t>
            </a:r>
            <a:br>
              <a:rPr lang="en-US" sz="1200" dirty="0"/>
            </a:br>
            <a:br>
              <a:rPr lang="en-US" sz="1200" dirty="0"/>
            </a:br>
            <a:r>
              <a:rPr lang="ru-RU" sz="1200" dirty="0"/>
              <a:t>После заполнения формы нажмите </a:t>
            </a:r>
            <a:r>
              <a:rPr lang="ru-RU" sz="1200" b="1" dirty="0"/>
              <a:t>«Зарегистрировать».</a:t>
            </a: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16E86906-3580-1273-CB22-6048DA0116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293350" y="5508741"/>
            <a:ext cx="1662773" cy="1558835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2796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06047B-E5AB-FA3B-DA39-405CCE4A4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600" y="241696"/>
            <a:ext cx="10515600" cy="1325563"/>
          </a:xfrm>
        </p:spPr>
        <p:txBody>
          <a:bodyPr/>
          <a:lstStyle/>
          <a:p>
            <a:r>
              <a:rPr lang="ru-RU" b="1" dirty="0"/>
              <a:t>Управление QR</a:t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5134BD8-CC39-148E-E47A-3383D88D65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4107" y="1031081"/>
            <a:ext cx="4860693" cy="247411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200" dirty="0"/>
              <a:t>После регистрации QR вы можете изменить его параметры, временно остановить прием платежей или скачать QR для печати.</a:t>
            </a:r>
            <a:br>
              <a:rPr lang="ru-RU" sz="1200" dirty="0"/>
            </a:br>
            <a:r>
              <a:rPr lang="ru-RU" sz="1200" dirty="0"/>
              <a:t>Для выполнения действий нажмите кнопку </a:t>
            </a:r>
            <a:r>
              <a:rPr lang="ru-RU" sz="1200" b="1" dirty="0"/>
              <a:t>⋮</a:t>
            </a:r>
            <a:r>
              <a:rPr lang="ru-RU" sz="1200" dirty="0"/>
              <a:t> напротив нужного QR.</a:t>
            </a:r>
          </a:p>
          <a:p>
            <a:pPr marL="0" indent="0">
              <a:buNone/>
            </a:pPr>
            <a:r>
              <a:rPr lang="ru-RU" sz="1200" dirty="0"/>
              <a:t>Набор доступных действий зависит от типа QR.</a:t>
            </a:r>
            <a:br>
              <a:rPr lang="ru-RU" sz="1200" dirty="0"/>
            </a:br>
            <a:br>
              <a:rPr lang="ru-RU" sz="1200" dirty="0"/>
            </a:br>
            <a:r>
              <a:rPr lang="ru-RU" sz="1200" b="1" dirty="0"/>
              <a:t>Статичный QR</a:t>
            </a:r>
            <a:endParaRPr lang="ru-RU" sz="1200" dirty="0"/>
          </a:p>
          <a:p>
            <a:pPr marL="0" lvl="0" indent="0">
              <a:buNone/>
            </a:pPr>
            <a:r>
              <a:rPr lang="ru-RU" sz="1200" dirty="0"/>
              <a:t>Настроить имя QR;</a:t>
            </a:r>
            <a:br>
              <a:rPr lang="ru-RU" sz="1200" dirty="0"/>
            </a:br>
            <a:r>
              <a:rPr lang="ru-RU" sz="1200" dirty="0"/>
              <a:t>Заблокировать QR;</a:t>
            </a:r>
            <a:br>
              <a:rPr lang="ru-RU" sz="1200" dirty="0"/>
            </a:br>
            <a:r>
              <a:rPr lang="ru-RU" sz="1200" dirty="0"/>
              <a:t>Разблокировать QR;</a:t>
            </a:r>
            <a:br>
              <a:rPr lang="ru-RU" sz="1200" dirty="0"/>
            </a:br>
            <a:r>
              <a:rPr lang="ru-RU" sz="1200" dirty="0"/>
              <a:t>Привязать к </a:t>
            </a:r>
            <a:r>
              <a:rPr lang="ru-RU" sz="1200" dirty="0" err="1"/>
              <a:t>Telegram</a:t>
            </a:r>
            <a:r>
              <a:rPr lang="ru-RU" sz="1200" dirty="0"/>
              <a:t>-боту;</a:t>
            </a:r>
            <a:br>
              <a:rPr lang="ru-RU" sz="1200" dirty="0"/>
            </a:br>
            <a:r>
              <a:rPr lang="ru-RU" sz="1200" dirty="0"/>
              <a:t>Скачать QR.</a:t>
            </a:r>
          </a:p>
        </p:txBody>
      </p:sp>
      <p:pic>
        <p:nvPicPr>
          <p:cNvPr id="4" name="image19.png">
            <a:extLst>
              <a:ext uri="{FF2B5EF4-FFF2-40B4-BE49-F238E27FC236}">
                <a16:creationId xmlns:a16="http://schemas.microsoft.com/office/drawing/2014/main" id="{D2B643B9-C46E-C61C-9D27-FB62947F54F4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5308598" y="1031081"/>
            <a:ext cx="6359295" cy="2474119"/>
          </a:xfrm>
          <a:prstGeom prst="rect">
            <a:avLst/>
          </a:prstGeom>
          <a:ln/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611938F5-18B8-EA58-052D-6D35752F2D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420813" y="-320829"/>
            <a:ext cx="1662773" cy="1558835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AC69BE3-ACF6-31AD-387F-2B90CEFEF2B2}"/>
              </a:ext>
            </a:extLst>
          </p:cNvPr>
          <p:cNvSpPr txBox="1"/>
          <p:nvPr/>
        </p:nvSpPr>
        <p:spPr>
          <a:xfrm>
            <a:off x="524107" y="4587862"/>
            <a:ext cx="6096000" cy="11436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ru-RU" sz="1200" b="1" dirty="0"/>
              <a:t>Динамический QR</a:t>
            </a:r>
            <a:br>
              <a:rPr lang="ru-RU" sz="1200" b="1" dirty="0"/>
            </a:br>
            <a:br>
              <a:rPr lang="ru-RU" sz="1200" b="1" dirty="0"/>
            </a:br>
            <a:r>
              <a:rPr lang="ru-RU" sz="1200" dirty="0"/>
              <a:t>Настроить имя QR;</a:t>
            </a:r>
            <a:br>
              <a:rPr lang="ru-RU" sz="1200" dirty="0"/>
            </a:br>
            <a:r>
              <a:rPr lang="ru-RU" sz="1200" dirty="0"/>
              <a:t>Заблокировать QR;</a:t>
            </a:r>
            <a:br>
              <a:rPr lang="ru-RU" sz="1200" dirty="0"/>
            </a:br>
            <a:r>
              <a:rPr lang="ru-RU" sz="1200" dirty="0"/>
              <a:t>Разблокировать QR.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60DFCB05-8850-5E72-25D0-AAAE6FBB3BD2}"/>
              </a:ext>
            </a:extLst>
          </p:cNvPr>
          <p:cNvSpPr/>
          <p:nvPr/>
        </p:nvSpPr>
        <p:spPr>
          <a:xfrm>
            <a:off x="1098550" y="3790951"/>
            <a:ext cx="9721849" cy="49172"/>
          </a:xfrm>
          <a:prstGeom prst="rect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image14.png">
            <a:extLst>
              <a:ext uri="{FF2B5EF4-FFF2-40B4-BE49-F238E27FC236}">
                <a16:creationId xmlns:a16="http://schemas.microsoft.com/office/drawing/2014/main" id="{4173666E-22E3-B629-287E-CF9D6C3E413B}"/>
              </a:ext>
            </a:extLst>
          </p:cNvPr>
          <p:cNvPicPr/>
          <p:nvPr/>
        </p:nvPicPr>
        <p:blipFill>
          <a:blip r:embed="rId4"/>
          <a:srcRect/>
          <a:stretch>
            <a:fillRect/>
          </a:stretch>
        </p:blipFill>
        <p:spPr>
          <a:xfrm>
            <a:off x="5308598" y="4025900"/>
            <a:ext cx="6359295" cy="2424946"/>
          </a:xfrm>
          <a:prstGeom prst="rect">
            <a:avLst/>
          </a:prstGeom>
          <a:ln/>
        </p:spPr>
      </p:pic>
    </p:spTree>
    <p:extLst>
      <p:ext uri="{BB962C8B-B14F-4D97-AF65-F5344CB8AC3E}">
        <p14:creationId xmlns:p14="http://schemas.microsoft.com/office/powerpoint/2010/main" val="39998855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DABCA8-D0BC-5201-38C4-965ED3394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700" y="771525"/>
            <a:ext cx="10515600" cy="624682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Изменение названия QR и блокировка </a:t>
            </a:r>
            <a:br>
              <a:rPr lang="ru-RU" b="1" dirty="0"/>
            </a:br>
            <a:br>
              <a:rPr lang="ru-RU" b="1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94777BD-0E4B-D9B7-8094-39974B7D54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300" y="1033620"/>
            <a:ext cx="6737350" cy="1819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400" dirty="0"/>
              <a:t>Используйте эту функцию, если необходимо изменить название QR.</a:t>
            </a:r>
          </a:p>
          <a:p>
            <a:pPr marL="0" indent="0">
              <a:buNone/>
            </a:pPr>
            <a:r>
              <a:rPr lang="ru-RU" sz="1400" b="1" dirty="0"/>
              <a:t>Как изменить название</a:t>
            </a:r>
          </a:p>
          <a:p>
            <a:pPr marL="0" lvl="0" indent="0">
              <a:buNone/>
            </a:pPr>
            <a:r>
              <a:rPr lang="ru-RU" sz="1400" dirty="0"/>
              <a:t>Нажмите </a:t>
            </a:r>
            <a:r>
              <a:rPr lang="ru-RU" sz="1400" b="1" dirty="0"/>
              <a:t>⋮</a:t>
            </a:r>
            <a:r>
              <a:rPr lang="ru-RU" sz="1400" dirty="0"/>
              <a:t> рядом с нужным QR.</a:t>
            </a:r>
            <a:br>
              <a:rPr lang="ru-RU" sz="1400" dirty="0"/>
            </a:br>
            <a:r>
              <a:rPr lang="ru-RU" sz="1400" dirty="0"/>
              <a:t>Выберите </a:t>
            </a:r>
            <a:r>
              <a:rPr lang="ru-RU" sz="1400" b="1" dirty="0"/>
              <a:t>«Настроить имя QR»</a:t>
            </a:r>
            <a:r>
              <a:rPr lang="ru-RU" sz="1400" dirty="0"/>
              <a:t>.</a:t>
            </a:r>
            <a:br>
              <a:rPr lang="ru-RU" sz="1400" dirty="0"/>
            </a:br>
            <a:r>
              <a:rPr lang="ru-RU" sz="1400" dirty="0"/>
              <a:t>Укажите новое название.</a:t>
            </a:r>
            <a:br>
              <a:rPr lang="ru-RU" sz="1400" dirty="0"/>
            </a:br>
            <a:r>
              <a:rPr lang="ru-RU" sz="1400" dirty="0"/>
              <a:t>Нажмите </a:t>
            </a:r>
            <a:r>
              <a:rPr lang="ru-RU" sz="1400" b="1" dirty="0"/>
              <a:t>«Сохранить»</a:t>
            </a:r>
            <a:r>
              <a:rPr lang="ru-RU" sz="1400" dirty="0"/>
              <a:t>.</a:t>
            </a:r>
            <a:br>
              <a:rPr lang="ru-RU" sz="1400" dirty="0"/>
            </a:br>
            <a:r>
              <a:rPr lang="ru-RU" sz="1400" dirty="0"/>
              <a:t>После сохранения новое название сразу отобразится в списке QR.</a:t>
            </a:r>
          </a:p>
          <a:p>
            <a:endParaRPr lang="ru-RU" dirty="0"/>
          </a:p>
        </p:txBody>
      </p:sp>
      <p:pic>
        <p:nvPicPr>
          <p:cNvPr id="4" name="image10.png">
            <a:extLst>
              <a:ext uri="{FF2B5EF4-FFF2-40B4-BE49-F238E27FC236}">
                <a16:creationId xmlns:a16="http://schemas.microsoft.com/office/drawing/2014/main" id="{FDA6635E-70F5-C6F4-BE88-9F8BBE1255BB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483475" y="858109"/>
            <a:ext cx="3698876" cy="2282229"/>
          </a:xfrm>
          <a:prstGeom prst="rect">
            <a:avLst/>
          </a:prstGeom>
          <a:ln/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DA866DC-EDA2-75F2-3793-457E01527E42}"/>
              </a:ext>
            </a:extLst>
          </p:cNvPr>
          <p:cNvSpPr txBox="1"/>
          <p:nvPr/>
        </p:nvSpPr>
        <p:spPr>
          <a:xfrm>
            <a:off x="495300" y="3978979"/>
            <a:ext cx="6096000" cy="19751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</a:pPr>
            <a:r>
              <a:rPr lang="ru-RU" sz="1400" dirty="0"/>
              <a:t>Используйте блокировку, если необходимо временно остановить прием платежей.</a:t>
            </a:r>
          </a:p>
          <a:p>
            <a:pPr>
              <a:lnSpc>
                <a:spcPct val="90000"/>
              </a:lnSpc>
              <a:spcBef>
                <a:spcPts val="1000"/>
              </a:spcBef>
              <a:spcAft>
                <a:spcPts val="400"/>
              </a:spcAft>
            </a:pPr>
            <a:r>
              <a:rPr lang="ru-RU" sz="1400" b="1" dirty="0"/>
              <a:t>Как заблокировать QR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ru-RU" sz="1400" dirty="0"/>
              <a:t>Нажмите ⋮ рядом с нужным QR.</a:t>
            </a:r>
          </a:p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ru-RU" sz="1400" dirty="0"/>
              <a:t>Выберите </a:t>
            </a:r>
            <a:r>
              <a:rPr lang="ru-RU" sz="1400" b="1" dirty="0"/>
              <a:t>«Заблокировать QR».</a:t>
            </a:r>
          </a:p>
          <a:p>
            <a:pPr lvl="0">
              <a:lnSpc>
                <a:spcPct val="90000"/>
              </a:lnSpc>
              <a:spcBef>
                <a:spcPts val="1000"/>
              </a:spcBef>
              <a:spcAft>
                <a:spcPts val="1200"/>
              </a:spcAft>
            </a:pPr>
            <a:r>
              <a:rPr lang="ru-RU" sz="1400" b="1" dirty="0"/>
              <a:t>Подтвердите действие.</a:t>
            </a:r>
          </a:p>
        </p:txBody>
      </p:sp>
      <p:pic>
        <p:nvPicPr>
          <p:cNvPr id="7" name="image18.png">
            <a:extLst>
              <a:ext uri="{FF2B5EF4-FFF2-40B4-BE49-F238E27FC236}">
                <a16:creationId xmlns:a16="http://schemas.microsoft.com/office/drawing/2014/main" id="{68B20009-9440-3522-133B-1F5048B96B08}"/>
              </a:ext>
            </a:extLst>
          </p:cNvPr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483475" y="3825443"/>
            <a:ext cx="3794124" cy="2282229"/>
          </a:xfrm>
          <a:prstGeom prst="rect">
            <a:avLst/>
          </a:prstGeom>
          <a:ln/>
        </p:spPr>
      </p:pic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D2F4FFBC-B9D8-B75B-7D8B-848D71BCDD8D}"/>
              </a:ext>
            </a:extLst>
          </p:cNvPr>
          <p:cNvSpPr/>
          <p:nvPr/>
        </p:nvSpPr>
        <p:spPr>
          <a:xfrm>
            <a:off x="3380340" y="4674459"/>
            <a:ext cx="3794124" cy="1279676"/>
          </a:xfrm>
          <a:prstGeom prst="rect">
            <a:avLst/>
          </a:prstGeom>
          <a:noFill/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381000" marR="38100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br>
              <a:rPr lang="ru-RU" sz="1050" b="1" dirty="0">
                <a:latin typeface="Arial" panose="020B0604020202020204" pitchFamily="34" charset="0"/>
                <a:ea typeface="Arial" panose="020B0604020202020204" pitchFamily="34" charset="0"/>
              </a:rPr>
            </a:br>
            <a:br>
              <a:rPr lang="ru-RU" sz="1050" b="1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</a:br>
            <a:r>
              <a:rPr lang="ru-RU" sz="900" b="1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Важно</a:t>
            </a:r>
            <a:br>
              <a:rPr lang="ru-RU" sz="900" b="1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</a:br>
            <a:r>
              <a:rPr lang="ru-RU" sz="9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После блокировки прием новых платежей станет недоступен.</a:t>
            </a:r>
            <a:br>
              <a:rPr lang="ru-RU" sz="9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</a:br>
            <a:r>
              <a:rPr lang="ru-RU" sz="9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Для динамических QR дополнительно:</a:t>
            </a:r>
            <a:br>
              <a:rPr lang="ru-RU" sz="9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</a:br>
            <a:r>
              <a:rPr lang="ru-RU" sz="9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новые QR для оплаты больше не создаются;</a:t>
            </a:r>
            <a:br>
              <a:rPr lang="ru-RU" sz="9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</a:br>
            <a:r>
              <a:rPr lang="ru-RU" sz="9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неоплаченные QR автоматически удаляются;</a:t>
            </a:r>
            <a:br>
              <a:rPr lang="ru-RU" sz="9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</a:br>
            <a:r>
              <a:rPr lang="ru-RU" sz="900" dirty="0">
                <a:solidFill>
                  <a:schemeClr val="tx1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API-ключи сохраняются.</a:t>
            </a:r>
          </a:p>
          <a:p>
            <a:pPr algn="ctr"/>
            <a:endParaRPr lang="ru-RU" sz="1000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269D6269-B86F-5532-3831-3EC805B3C9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82713" y="-293870"/>
            <a:ext cx="1662773" cy="1558835"/>
          </a:xfrm>
          <a:custGeom>
            <a:avLst/>
            <a:gdLst/>
            <a:ahLst/>
            <a:cxnLst/>
            <a:rect l="l" t="t" r="r" b="b"/>
            <a:pathLst>
              <a:path w="4777381" h="5643794">
                <a:moveTo>
                  <a:pt x="143704" y="0"/>
                </a:moveTo>
                <a:lnTo>
                  <a:pt x="4633677" y="0"/>
                </a:lnTo>
                <a:cubicBezTo>
                  <a:pt x="4713043" y="0"/>
                  <a:pt x="4777381" y="64338"/>
                  <a:pt x="4777381" y="143704"/>
                </a:cubicBezTo>
                <a:lnTo>
                  <a:pt x="4777381" y="5500090"/>
                </a:lnTo>
                <a:cubicBezTo>
                  <a:pt x="4777381" y="5579456"/>
                  <a:pt x="4713043" y="5643794"/>
                  <a:pt x="4633677" y="5643794"/>
                </a:cubicBezTo>
                <a:lnTo>
                  <a:pt x="143704" y="5643794"/>
                </a:lnTo>
                <a:cubicBezTo>
                  <a:pt x="64338" y="5643794"/>
                  <a:pt x="0" y="5579456"/>
                  <a:pt x="0" y="5500090"/>
                </a:cubicBezTo>
                <a:lnTo>
                  <a:pt x="0" y="143704"/>
                </a:lnTo>
                <a:cubicBezTo>
                  <a:pt x="0" y="64338"/>
                  <a:pt x="64338" y="0"/>
                  <a:pt x="14370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06950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E6D2D34-4BB4-460B-8844-027610FB21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F08366-7286-6DAA-94DE-3E184925C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89471" y="660444"/>
            <a:ext cx="4977976" cy="1455996"/>
          </a:xfrm>
        </p:spPr>
        <p:txBody>
          <a:bodyPr anchor="b">
            <a:normAutofit/>
          </a:bodyPr>
          <a:lstStyle/>
          <a:p>
            <a:r>
              <a:rPr lang="ru-RU" sz="3300" b="1" dirty="0">
                <a:solidFill>
                  <a:schemeClr val="tx2"/>
                </a:solidFill>
              </a:rPr>
              <a:t>Подключение </a:t>
            </a:r>
            <a:r>
              <a:rPr lang="ru-RU" sz="3300" b="1" dirty="0" err="1">
                <a:solidFill>
                  <a:schemeClr val="tx2"/>
                </a:solidFill>
              </a:rPr>
              <a:t>Telegram</a:t>
            </a:r>
            <a:r>
              <a:rPr lang="ru-RU" sz="3300" b="1" dirty="0">
                <a:solidFill>
                  <a:schemeClr val="tx2"/>
                </a:solidFill>
              </a:rPr>
              <a:t>-бота</a:t>
            </a:r>
            <a:br>
              <a:rPr lang="ru-RU" sz="3300" b="1" dirty="0">
                <a:solidFill>
                  <a:schemeClr val="tx2"/>
                </a:solidFill>
              </a:rPr>
            </a:br>
            <a:endParaRPr lang="ru-RU" sz="3300" dirty="0">
              <a:solidFill>
                <a:schemeClr val="tx2"/>
              </a:solidFill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F48FA25B-5EDE-1E1E-449D-C1EBAF9549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3549" y="-722634"/>
            <a:ext cx="2766157" cy="2766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 11">
            <a:extLst>
              <a:ext uri="{FF2B5EF4-FFF2-40B4-BE49-F238E27FC236}">
                <a16:creationId xmlns:a16="http://schemas.microsoft.com/office/drawing/2014/main" id="{C5314570-9B06-4D37-8CBD-EDD67C2FA2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9676747" y="-4155"/>
            <a:ext cx="2514948" cy="2174333"/>
            <a:chOff x="-305" y="-4155"/>
            <a:chExt cx="2514948" cy="2174333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A204F55B-358D-4FB5-9979-6724C64154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14948" cy="2170178"/>
            </a:xfrm>
            <a:custGeom>
              <a:avLst/>
              <a:gdLst>
                <a:gd name="connsiteX0" fmla="*/ 2466091 w 2514948"/>
                <a:gd name="connsiteY0" fmla="*/ 0 h 2170178"/>
                <a:gd name="connsiteX1" fmla="*/ 2514948 w 2514948"/>
                <a:gd name="connsiteY1" fmla="*/ 0 h 2170178"/>
                <a:gd name="connsiteX2" fmla="*/ 2512286 w 2514948"/>
                <a:gd name="connsiteY2" fmla="*/ 12375 h 2170178"/>
                <a:gd name="connsiteX3" fmla="*/ 2394961 w 2514948"/>
                <a:gd name="connsiteY3" fmla="*/ 368660 h 2170178"/>
                <a:gd name="connsiteX4" fmla="*/ 2289734 w 2514948"/>
                <a:gd name="connsiteY4" fmla="*/ 598078 h 2170178"/>
                <a:gd name="connsiteX5" fmla="*/ 2163747 w 2514948"/>
                <a:gd name="connsiteY5" fmla="*/ 819078 h 2170178"/>
                <a:gd name="connsiteX6" fmla="*/ 1852241 w 2514948"/>
                <a:gd name="connsiteY6" fmla="*/ 1228932 h 2170178"/>
                <a:gd name="connsiteX7" fmla="*/ 1668235 w 2514948"/>
                <a:gd name="connsiteY7" fmla="*/ 1413844 h 2170178"/>
                <a:gd name="connsiteX8" fmla="*/ 1619510 w 2514948"/>
                <a:gd name="connsiteY8" fmla="*/ 1457722 h 2170178"/>
                <a:gd name="connsiteX9" fmla="*/ 1569835 w 2514948"/>
                <a:gd name="connsiteY9" fmla="*/ 1500704 h 2170178"/>
                <a:gd name="connsiteX10" fmla="*/ 1467169 w 2514948"/>
                <a:gd name="connsiteY10" fmla="*/ 1583266 h 2170178"/>
                <a:gd name="connsiteX11" fmla="*/ 1018393 w 2514948"/>
                <a:gd name="connsiteY11" fmla="*/ 1867576 h 2170178"/>
                <a:gd name="connsiteX12" fmla="*/ 255857 w 2514948"/>
                <a:gd name="connsiteY12" fmla="*/ 2133049 h 2170178"/>
                <a:gd name="connsiteX13" fmla="*/ 0 w 2514948"/>
                <a:gd name="connsiteY13" fmla="*/ 2170178 h 2170178"/>
                <a:gd name="connsiteX14" fmla="*/ 0 w 2514948"/>
                <a:gd name="connsiteY14" fmla="*/ 1940056 h 2170178"/>
                <a:gd name="connsiteX15" fmla="*/ 201609 w 2514948"/>
                <a:gd name="connsiteY15" fmla="*/ 1902856 h 2170178"/>
                <a:gd name="connsiteX16" fmla="*/ 440974 w 2514948"/>
                <a:gd name="connsiteY16" fmla="*/ 1838472 h 2170178"/>
                <a:gd name="connsiteX17" fmla="*/ 674558 w 2514948"/>
                <a:gd name="connsiteY17" fmla="*/ 1756359 h 2170178"/>
                <a:gd name="connsiteX18" fmla="*/ 901222 w 2514948"/>
                <a:gd name="connsiteY18" fmla="*/ 1657142 h 2170178"/>
                <a:gd name="connsiteX19" fmla="*/ 1330943 w 2514948"/>
                <a:gd name="connsiteY19" fmla="*/ 1413396 h 2170178"/>
                <a:gd name="connsiteX20" fmla="*/ 1432566 w 2514948"/>
                <a:gd name="connsiteY20" fmla="*/ 1343193 h 2170178"/>
                <a:gd name="connsiteX21" fmla="*/ 1482527 w 2514948"/>
                <a:gd name="connsiteY21" fmla="*/ 1306926 h 2170178"/>
                <a:gd name="connsiteX22" fmla="*/ 1531821 w 2514948"/>
                <a:gd name="connsiteY22" fmla="*/ 1269765 h 2170178"/>
                <a:gd name="connsiteX23" fmla="*/ 1721986 w 2514948"/>
                <a:gd name="connsiteY23" fmla="*/ 1112073 h 2170178"/>
                <a:gd name="connsiteX24" fmla="*/ 2061460 w 2514948"/>
                <a:gd name="connsiteY24" fmla="*/ 754336 h 2170178"/>
                <a:gd name="connsiteX25" fmla="*/ 2206218 w 2514948"/>
                <a:gd name="connsiteY25" fmla="*/ 554827 h 2170178"/>
                <a:gd name="connsiteX26" fmla="*/ 2329455 w 2514948"/>
                <a:gd name="connsiteY26" fmla="*/ 341886 h 2170178"/>
                <a:gd name="connsiteX27" fmla="*/ 2356757 w 2514948"/>
                <a:gd name="connsiteY27" fmla="*/ 286815 h 2170178"/>
                <a:gd name="connsiteX28" fmla="*/ 2370030 w 2514948"/>
                <a:gd name="connsiteY28" fmla="*/ 259056 h 2170178"/>
                <a:gd name="connsiteX29" fmla="*/ 2382637 w 2514948"/>
                <a:gd name="connsiteY29" fmla="*/ 231028 h 2170178"/>
                <a:gd name="connsiteX30" fmla="*/ 2406716 w 2514948"/>
                <a:gd name="connsiteY30" fmla="*/ 174525 h 2170178"/>
                <a:gd name="connsiteX31" fmla="*/ 2429278 w 2514948"/>
                <a:gd name="connsiteY31" fmla="*/ 117393 h 2170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514948" h="2170178">
                  <a:moveTo>
                    <a:pt x="2466091" y="0"/>
                  </a:moveTo>
                  <a:lnTo>
                    <a:pt x="2514948" y="0"/>
                  </a:lnTo>
                  <a:lnTo>
                    <a:pt x="2512286" y="12375"/>
                  </a:lnTo>
                  <a:cubicBezTo>
                    <a:pt x="2481760" y="133161"/>
                    <a:pt x="2442526" y="252239"/>
                    <a:pt x="2394961" y="368660"/>
                  </a:cubicBezTo>
                  <a:cubicBezTo>
                    <a:pt x="2363109" y="446208"/>
                    <a:pt x="2328603" y="523039"/>
                    <a:pt x="2289734" y="598078"/>
                  </a:cubicBezTo>
                  <a:cubicBezTo>
                    <a:pt x="2251436" y="673387"/>
                    <a:pt x="2209251" y="747083"/>
                    <a:pt x="2163747" y="819078"/>
                  </a:cubicBezTo>
                  <a:cubicBezTo>
                    <a:pt x="2072646" y="962979"/>
                    <a:pt x="1968652" y="1100611"/>
                    <a:pt x="1852241" y="1228932"/>
                  </a:cubicBezTo>
                  <a:cubicBezTo>
                    <a:pt x="1793748" y="1292868"/>
                    <a:pt x="1732698" y="1354923"/>
                    <a:pt x="1668235" y="1413844"/>
                  </a:cubicBezTo>
                  <a:cubicBezTo>
                    <a:pt x="1652214" y="1428709"/>
                    <a:pt x="1636100" y="1443395"/>
                    <a:pt x="1619510" y="1457722"/>
                  </a:cubicBezTo>
                  <a:cubicBezTo>
                    <a:pt x="1603015" y="1472140"/>
                    <a:pt x="1586805" y="1486825"/>
                    <a:pt x="1569835" y="1500704"/>
                  </a:cubicBezTo>
                  <a:cubicBezTo>
                    <a:pt x="1536276" y="1528911"/>
                    <a:pt x="1501865" y="1556223"/>
                    <a:pt x="1467169" y="1583266"/>
                  </a:cubicBezTo>
                  <a:cubicBezTo>
                    <a:pt x="1327719" y="1690722"/>
                    <a:pt x="1177085" y="1785910"/>
                    <a:pt x="1018393" y="1867576"/>
                  </a:cubicBezTo>
                  <a:cubicBezTo>
                    <a:pt x="780425" y="1990142"/>
                    <a:pt x="522567" y="2080875"/>
                    <a:pt x="255857" y="2133049"/>
                  </a:cubicBezTo>
                  <a:lnTo>
                    <a:pt x="0" y="2170178"/>
                  </a:lnTo>
                  <a:lnTo>
                    <a:pt x="0" y="1940056"/>
                  </a:lnTo>
                  <a:lnTo>
                    <a:pt x="201609" y="1902856"/>
                  </a:lnTo>
                  <a:cubicBezTo>
                    <a:pt x="282186" y="1884231"/>
                    <a:pt x="362102" y="1863008"/>
                    <a:pt x="440974" y="1838472"/>
                  </a:cubicBezTo>
                  <a:cubicBezTo>
                    <a:pt x="519848" y="1814027"/>
                    <a:pt x="597771" y="1786627"/>
                    <a:pt x="674558" y="1756359"/>
                  </a:cubicBezTo>
                  <a:cubicBezTo>
                    <a:pt x="751250" y="1726003"/>
                    <a:pt x="826900" y="1692870"/>
                    <a:pt x="901222" y="1657142"/>
                  </a:cubicBezTo>
                  <a:cubicBezTo>
                    <a:pt x="1049865" y="1585774"/>
                    <a:pt x="1193581" y="1504376"/>
                    <a:pt x="1330943" y="1413396"/>
                  </a:cubicBezTo>
                  <a:cubicBezTo>
                    <a:pt x="1365165" y="1390563"/>
                    <a:pt x="1399293" y="1367370"/>
                    <a:pt x="1432566" y="1343193"/>
                  </a:cubicBezTo>
                  <a:cubicBezTo>
                    <a:pt x="1449441" y="1331373"/>
                    <a:pt x="1465936" y="1319104"/>
                    <a:pt x="1482527" y="1306926"/>
                  </a:cubicBezTo>
                  <a:cubicBezTo>
                    <a:pt x="1499210" y="1294837"/>
                    <a:pt x="1515611" y="1282391"/>
                    <a:pt x="1531821" y="1269765"/>
                  </a:cubicBezTo>
                  <a:cubicBezTo>
                    <a:pt x="1596947" y="1219350"/>
                    <a:pt x="1660652" y="1167055"/>
                    <a:pt x="1721986" y="1112073"/>
                  </a:cubicBezTo>
                  <a:cubicBezTo>
                    <a:pt x="1844940" y="1002469"/>
                    <a:pt x="1958983" y="882926"/>
                    <a:pt x="2061460" y="754336"/>
                  </a:cubicBezTo>
                  <a:cubicBezTo>
                    <a:pt x="2112652" y="690042"/>
                    <a:pt x="2161094" y="623510"/>
                    <a:pt x="2206218" y="554827"/>
                  </a:cubicBezTo>
                  <a:cubicBezTo>
                    <a:pt x="2250583" y="485787"/>
                    <a:pt x="2292484" y="415046"/>
                    <a:pt x="2329455" y="341886"/>
                  </a:cubicBezTo>
                  <a:cubicBezTo>
                    <a:pt x="2339030" y="323709"/>
                    <a:pt x="2347941" y="305261"/>
                    <a:pt x="2356757" y="286815"/>
                  </a:cubicBezTo>
                  <a:lnTo>
                    <a:pt x="2370030" y="259056"/>
                  </a:lnTo>
                  <a:lnTo>
                    <a:pt x="2382637" y="231028"/>
                  </a:lnTo>
                  <a:cubicBezTo>
                    <a:pt x="2390885" y="212312"/>
                    <a:pt x="2399227" y="193598"/>
                    <a:pt x="2406716" y="174525"/>
                  </a:cubicBezTo>
                  <a:cubicBezTo>
                    <a:pt x="2414206" y="155452"/>
                    <a:pt x="2422453" y="136646"/>
                    <a:pt x="2429278" y="11739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C4F77C62-9DDF-48D3-A074-159A32767A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-4155"/>
              <a:ext cx="2493062" cy="1947896"/>
            </a:xfrm>
            <a:custGeom>
              <a:avLst/>
              <a:gdLst>
                <a:gd name="connsiteX0" fmla="*/ 1896911 w 2493062"/>
                <a:gd name="connsiteY0" fmla="*/ 0 h 1947896"/>
                <a:gd name="connsiteX1" fmla="*/ 2493062 w 2493062"/>
                <a:gd name="connsiteY1" fmla="*/ 0 h 1947896"/>
                <a:gd name="connsiteX2" fmla="*/ 2435315 w 2493062"/>
                <a:gd name="connsiteY2" fmla="*/ 178165 h 1947896"/>
                <a:gd name="connsiteX3" fmla="*/ 93066 w 2493062"/>
                <a:gd name="connsiteY3" fmla="*/ 1935859 h 1947896"/>
                <a:gd name="connsiteX4" fmla="*/ 0 w 2493062"/>
                <a:gd name="connsiteY4" fmla="*/ 1947896 h 1947896"/>
                <a:gd name="connsiteX5" fmla="*/ 0 w 2493062"/>
                <a:gd name="connsiteY5" fmla="*/ 1404756 h 1947896"/>
                <a:gd name="connsiteX6" fmla="*/ 17392 w 2493062"/>
                <a:gd name="connsiteY6" fmla="*/ 1402364 h 1947896"/>
                <a:gd name="connsiteX7" fmla="*/ 464249 w 2493062"/>
                <a:gd name="connsiteY7" fmla="*/ 1281208 h 1947896"/>
                <a:gd name="connsiteX8" fmla="*/ 1260556 w 2493062"/>
                <a:gd name="connsiteY8" fmla="*/ 833835 h 1947896"/>
                <a:gd name="connsiteX9" fmla="*/ 1807924 w 2493062"/>
                <a:gd name="connsiteY9" fmla="*/ 193222 h 1947896"/>
                <a:gd name="connsiteX10" fmla="*/ 1874357 w 2493062"/>
                <a:gd name="connsiteY10" fmla="*/ 58333 h 19478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3062" h="1947896">
                  <a:moveTo>
                    <a:pt x="1896911" y="0"/>
                  </a:moveTo>
                  <a:lnTo>
                    <a:pt x="2493062" y="0"/>
                  </a:lnTo>
                  <a:lnTo>
                    <a:pt x="2435315" y="178165"/>
                  </a:lnTo>
                  <a:cubicBezTo>
                    <a:pt x="2088122" y="1071812"/>
                    <a:pt x="1129732" y="1758033"/>
                    <a:pt x="93066" y="1935859"/>
                  </a:cubicBezTo>
                  <a:lnTo>
                    <a:pt x="0" y="1947896"/>
                  </a:lnTo>
                  <a:lnTo>
                    <a:pt x="0" y="1404756"/>
                  </a:lnTo>
                  <a:lnTo>
                    <a:pt x="17392" y="1402364"/>
                  </a:lnTo>
                  <a:cubicBezTo>
                    <a:pt x="167719" y="1375030"/>
                    <a:pt x="318070" y="1334398"/>
                    <a:pt x="464249" y="1281208"/>
                  </a:cubicBezTo>
                  <a:cubicBezTo>
                    <a:pt x="753480" y="1176081"/>
                    <a:pt x="1028869" y="1021346"/>
                    <a:pt x="1260556" y="833835"/>
                  </a:cubicBezTo>
                  <a:cubicBezTo>
                    <a:pt x="1491960" y="646594"/>
                    <a:pt x="1681177" y="425056"/>
                    <a:pt x="1807924" y="193222"/>
                  </a:cubicBezTo>
                  <a:cubicBezTo>
                    <a:pt x="1832328" y="148578"/>
                    <a:pt x="1854477" y="103599"/>
                    <a:pt x="1874357" y="58333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EB07022-F30B-49CA-B1DD-A826815C4A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0"/>
              <a:ext cx="2501089" cy="1972702"/>
            </a:xfrm>
            <a:custGeom>
              <a:avLst/>
              <a:gdLst>
                <a:gd name="connsiteX0" fmla="*/ 2318728 w 2501089"/>
                <a:gd name="connsiteY0" fmla="*/ 0 h 1972702"/>
                <a:gd name="connsiteX1" fmla="*/ 2501089 w 2501089"/>
                <a:gd name="connsiteY1" fmla="*/ 0 h 1972702"/>
                <a:gd name="connsiteX2" fmla="*/ 2453909 w 2501089"/>
                <a:gd name="connsiteY2" fmla="*/ 167837 h 1972702"/>
                <a:gd name="connsiteX3" fmla="*/ 2361125 w 2501089"/>
                <a:gd name="connsiteY3" fmla="*/ 392084 h 1972702"/>
                <a:gd name="connsiteX4" fmla="*/ 1768255 w 2501089"/>
                <a:gd name="connsiteY4" fmla="*/ 1167644 h 1972702"/>
                <a:gd name="connsiteX5" fmla="*/ 1375125 w 2501089"/>
                <a:gd name="connsiteY5" fmla="*/ 1471474 h 1972702"/>
                <a:gd name="connsiteX6" fmla="*/ 935735 w 2501089"/>
                <a:gd name="connsiteY6" fmla="*/ 1712713 h 1972702"/>
                <a:gd name="connsiteX7" fmla="*/ 212353 w 2501089"/>
                <a:gd name="connsiteY7" fmla="*/ 1940294 h 1972702"/>
                <a:gd name="connsiteX8" fmla="*/ 0 w 2501089"/>
                <a:gd name="connsiteY8" fmla="*/ 1972702 h 1972702"/>
                <a:gd name="connsiteX9" fmla="*/ 0 w 2501089"/>
                <a:gd name="connsiteY9" fmla="*/ 1732181 h 1972702"/>
                <a:gd name="connsiteX10" fmla="*/ 161195 w 2501089"/>
                <a:gd name="connsiteY10" fmla="*/ 1706590 h 1972702"/>
                <a:gd name="connsiteX11" fmla="*/ 388463 w 2501089"/>
                <a:gd name="connsiteY11" fmla="*/ 1652268 h 1972702"/>
                <a:gd name="connsiteX12" fmla="*/ 826716 w 2501089"/>
                <a:gd name="connsiteY12" fmla="*/ 1493950 h 1972702"/>
                <a:gd name="connsiteX13" fmla="*/ 1609847 w 2501089"/>
                <a:gd name="connsiteY13" fmla="*/ 1007535 h 1972702"/>
                <a:gd name="connsiteX14" fmla="*/ 1929982 w 2501089"/>
                <a:gd name="connsiteY14" fmla="*/ 682930 h 1972702"/>
                <a:gd name="connsiteX15" fmla="*/ 2183093 w 2501089"/>
                <a:gd name="connsiteY15" fmla="*/ 310149 h 1972702"/>
                <a:gd name="connsiteX16" fmla="*/ 2280286 w 2501089"/>
                <a:gd name="connsiteY16" fmla="*/ 108435 h 19727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01089" h="1972702">
                  <a:moveTo>
                    <a:pt x="2318728" y="0"/>
                  </a:moveTo>
                  <a:lnTo>
                    <a:pt x="2501089" y="0"/>
                  </a:lnTo>
                  <a:lnTo>
                    <a:pt x="2453909" y="167837"/>
                  </a:lnTo>
                  <a:cubicBezTo>
                    <a:pt x="2427555" y="244153"/>
                    <a:pt x="2396627" y="319103"/>
                    <a:pt x="2361125" y="392084"/>
                  </a:cubicBezTo>
                  <a:cubicBezTo>
                    <a:pt x="2218453" y="684005"/>
                    <a:pt x="2011698" y="945211"/>
                    <a:pt x="1768255" y="1167644"/>
                  </a:cubicBezTo>
                  <a:cubicBezTo>
                    <a:pt x="1646250" y="1278860"/>
                    <a:pt x="1514385" y="1380316"/>
                    <a:pt x="1375125" y="1471474"/>
                  </a:cubicBezTo>
                  <a:cubicBezTo>
                    <a:pt x="1235677" y="1562542"/>
                    <a:pt x="1088928" y="1643672"/>
                    <a:pt x="935735" y="1712713"/>
                  </a:cubicBezTo>
                  <a:cubicBezTo>
                    <a:pt x="705659" y="1815533"/>
                    <a:pt x="462359" y="1892212"/>
                    <a:pt x="212353" y="1940294"/>
                  </a:cubicBezTo>
                  <a:lnTo>
                    <a:pt x="0" y="1972702"/>
                  </a:lnTo>
                  <a:lnTo>
                    <a:pt x="0" y="1732181"/>
                  </a:lnTo>
                  <a:lnTo>
                    <a:pt x="161195" y="1706590"/>
                  </a:lnTo>
                  <a:cubicBezTo>
                    <a:pt x="237638" y="1691378"/>
                    <a:pt x="313477" y="1673222"/>
                    <a:pt x="388463" y="1652268"/>
                  </a:cubicBezTo>
                  <a:cubicBezTo>
                    <a:pt x="538529" y="1610539"/>
                    <a:pt x="684898" y="1556543"/>
                    <a:pt x="826716" y="1493950"/>
                  </a:cubicBezTo>
                  <a:cubicBezTo>
                    <a:pt x="1111207" y="1370107"/>
                    <a:pt x="1376832" y="1205881"/>
                    <a:pt x="1609847" y="1007535"/>
                  </a:cubicBezTo>
                  <a:cubicBezTo>
                    <a:pt x="1725975" y="908049"/>
                    <a:pt x="1833571" y="799519"/>
                    <a:pt x="1929982" y="682930"/>
                  </a:cubicBezTo>
                  <a:cubicBezTo>
                    <a:pt x="2026581" y="566520"/>
                    <a:pt x="2111806" y="441692"/>
                    <a:pt x="2183093" y="310149"/>
                  </a:cubicBezTo>
                  <a:cubicBezTo>
                    <a:pt x="2218738" y="244422"/>
                    <a:pt x="2251396" y="177150"/>
                    <a:pt x="2280286" y="10843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80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7C47E16-167C-48BF-9FC9-08787D3489F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05" y="1"/>
              <a:ext cx="2491105" cy="1943661"/>
            </a:xfrm>
            <a:custGeom>
              <a:avLst/>
              <a:gdLst>
                <a:gd name="connsiteX0" fmla="*/ 1995408 w 2491105"/>
                <a:gd name="connsiteY0" fmla="*/ 0 h 1943661"/>
                <a:gd name="connsiteX1" fmla="*/ 2491105 w 2491105"/>
                <a:gd name="connsiteY1" fmla="*/ 0 h 1943661"/>
                <a:gd name="connsiteX2" fmla="*/ 2434705 w 2491105"/>
                <a:gd name="connsiteY2" fmla="*/ 174009 h 1943661"/>
                <a:gd name="connsiteX3" fmla="*/ 92457 w 2491105"/>
                <a:gd name="connsiteY3" fmla="*/ 1931703 h 1943661"/>
                <a:gd name="connsiteX4" fmla="*/ 0 w 2491105"/>
                <a:gd name="connsiteY4" fmla="*/ 1943661 h 1943661"/>
                <a:gd name="connsiteX5" fmla="*/ 0 w 2491105"/>
                <a:gd name="connsiteY5" fmla="*/ 1491489 h 1943661"/>
                <a:gd name="connsiteX6" fmla="*/ 34107 w 2491105"/>
                <a:gd name="connsiteY6" fmla="*/ 1486836 h 1943661"/>
                <a:gd name="connsiteX7" fmla="*/ 497577 w 2491105"/>
                <a:gd name="connsiteY7" fmla="*/ 1360598 h 1943661"/>
                <a:gd name="connsiteX8" fmla="*/ 1321566 w 2491105"/>
                <a:gd name="connsiteY8" fmla="*/ 897645 h 1943661"/>
                <a:gd name="connsiteX9" fmla="*/ 1891495 w 2491105"/>
                <a:gd name="connsiteY9" fmla="*/ 230078 h 1943661"/>
                <a:gd name="connsiteX10" fmla="*/ 1961469 w 2491105"/>
                <a:gd name="connsiteY10" fmla="*/ 87885 h 1943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491105" h="1943661">
                  <a:moveTo>
                    <a:pt x="1995408" y="0"/>
                  </a:moveTo>
                  <a:lnTo>
                    <a:pt x="2491105" y="0"/>
                  </a:lnTo>
                  <a:lnTo>
                    <a:pt x="2434705" y="174009"/>
                  </a:lnTo>
                  <a:cubicBezTo>
                    <a:pt x="2087512" y="1067655"/>
                    <a:pt x="1129122" y="1753877"/>
                    <a:pt x="92457" y="1931703"/>
                  </a:cubicBezTo>
                  <a:lnTo>
                    <a:pt x="0" y="1943661"/>
                  </a:lnTo>
                  <a:lnTo>
                    <a:pt x="0" y="1491489"/>
                  </a:lnTo>
                  <a:lnTo>
                    <a:pt x="34107" y="1486836"/>
                  </a:lnTo>
                  <a:cubicBezTo>
                    <a:pt x="189055" y="1458696"/>
                    <a:pt x="343908" y="1416565"/>
                    <a:pt x="497577" y="1360598"/>
                  </a:cubicBezTo>
                  <a:cubicBezTo>
                    <a:pt x="796856" y="1251889"/>
                    <a:pt x="1081725" y="1091781"/>
                    <a:pt x="1321566" y="897645"/>
                  </a:cubicBezTo>
                  <a:cubicBezTo>
                    <a:pt x="1565577" y="700195"/>
                    <a:pt x="1757355" y="475523"/>
                    <a:pt x="1891495" y="230078"/>
                  </a:cubicBezTo>
                  <a:cubicBezTo>
                    <a:pt x="1917197" y="183033"/>
                    <a:pt x="1940526" y="135619"/>
                    <a:pt x="1961469" y="87885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4" name="image12.png">
            <a:extLst>
              <a:ext uri="{FF2B5EF4-FFF2-40B4-BE49-F238E27FC236}">
                <a16:creationId xmlns:a16="http://schemas.microsoft.com/office/drawing/2014/main" id="{032AAEB1-1D67-4FFC-2AF3-61E766365C7F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685801" y="1530953"/>
            <a:ext cx="4667249" cy="3135802"/>
          </a:xfrm>
          <a:prstGeom prst="rect">
            <a:avLst/>
          </a:prstGeom>
        </p:spPr>
      </p:pic>
      <p:sp>
        <p:nvSpPr>
          <p:cNvPr id="3" name="Объект 2">
            <a:extLst>
              <a:ext uri="{FF2B5EF4-FFF2-40B4-BE49-F238E27FC236}">
                <a16:creationId xmlns:a16="http://schemas.microsoft.com/office/drawing/2014/main" id="{D74A26E0-387A-AAA8-2399-B0C8161702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02530" y="1776531"/>
            <a:ext cx="4977578" cy="363928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ru-RU" sz="1800" dirty="0" err="1">
                <a:solidFill>
                  <a:schemeClr val="tx2"/>
                </a:solidFill>
              </a:rPr>
              <a:t>Telegram</a:t>
            </a:r>
            <a:r>
              <a:rPr lang="ru-RU" sz="1800" dirty="0">
                <a:solidFill>
                  <a:schemeClr val="tx2"/>
                </a:solidFill>
              </a:rPr>
              <a:t>-бот позволяет получать уведомления об успешной оплате по статичному QR.</a:t>
            </a:r>
          </a:p>
          <a:p>
            <a:pPr marL="0" indent="0">
              <a:buNone/>
            </a:pPr>
            <a:r>
              <a:rPr lang="ru-RU" sz="1800" b="1" dirty="0">
                <a:solidFill>
                  <a:schemeClr val="tx2"/>
                </a:solidFill>
              </a:rPr>
              <a:t>Как подключить </a:t>
            </a:r>
            <a:r>
              <a:rPr lang="ru-RU" sz="1800" b="1" dirty="0" err="1">
                <a:solidFill>
                  <a:schemeClr val="tx2"/>
                </a:solidFill>
              </a:rPr>
              <a:t>Telegram</a:t>
            </a:r>
            <a:endParaRPr lang="ru-RU" sz="1800" b="1" dirty="0">
              <a:solidFill>
                <a:schemeClr val="tx2"/>
              </a:solidFill>
            </a:endParaRPr>
          </a:p>
          <a:p>
            <a:pPr marL="0" lvl="0" indent="0">
              <a:buNone/>
            </a:pPr>
            <a:r>
              <a:rPr lang="en-US" sz="1800" dirty="0">
                <a:solidFill>
                  <a:schemeClr val="tx2"/>
                </a:solidFill>
              </a:rPr>
              <a:t>1.</a:t>
            </a:r>
            <a:r>
              <a:rPr lang="ru-RU" sz="1800" dirty="0">
                <a:solidFill>
                  <a:schemeClr val="tx2"/>
                </a:solidFill>
              </a:rPr>
              <a:t>Нажмите </a:t>
            </a:r>
            <a:r>
              <a:rPr lang="ru-RU" sz="1800" b="1" dirty="0">
                <a:solidFill>
                  <a:schemeClr val="tx2"/>
                </a:solidFill>
              </a:rPr>
              <a:t>⋮</a:t>
            </a:r>
            <a:r>
              <a:rPr lang="ru-RU" sz="1800" dirty="0">
                <a:solidFill>
                  <a:schemeClr val="tx2"/>
                </a:solidFill>
              </a:rPr>
              <a:t> рядом со статичным QR.</a:t>
            </a:r>
          </a:p>
          <a:p>
            <a:pPr marL="0" lvl="0" indent="0">
              <a:buNone/>
            </a:pPr>
            <a:r>
              <a:rPr lang="en-US" sz="1800" dirty="0">
                <a:solidFill>
                  <a:schemeClr val="tx2"/>
                </a:solidFill>
              </a:rPr>
              <a:t>2.</a:t>
            </a:r>
            <a:r>
              <a:rPr lang="ru-RU" sz="1800" dirty="0">
                <a:solidFill>
                  <a:schemeClr val="tx2"/>
                </a:solidFill>
              </a:rPr>
              <a:t>Выберите </a:t>
            </a:r>
            <a:r>
              <a:rPr lang="ru-RU" sz="1800" b="1" dirty="0">
                <a:solidFill>
                  <a:schemeClr val="tx2"/>
                </a:solidFill>
              </a:rPr>
              <a:t>«Привязать к </a:t>
            </a:r>
            <a:r>
              <a:rPr lang="ru-RU" sz="1800" b="1" dirty="0" err="1">
                <a:solidFill>
                  <a:schemeClr val="tx2"/>
                </a:solidFill>
              </a:rPr>
              <a:t>Telegram</a:t>
            </a:r>
            <a:r>
              <a:rPr lang="ru-RU" sz="1800" b="1" dirty="0">
                <a:solidFill>
                  <a:schemeClr val="tx2"/>
                </a:solidFill>
              </a:rPr>
              <a:t>-боту»</a:t>
            </a:r>
            <a:r>
              <a:rPr lang="ru-RU" sz="1800" dirty="0">
                <a:solidFill>
                  <a:schemeClr val="tx2"/>
                </a:solidFill>
              </a:rPr>
              <a:t>.</a:t>
            </a:r>
          </a:p>
          <a:p>
            <a:pPr marL="0" lvl="0" indent="0">
              <a:buNone/>
            </a:pPr>
            <a:r>
              <a:rPr lang="en-US" sz="1800" dirty="0">
                <a:solidFill>
                  <a:schemeClr val="tx2"/>
                </a:solidFill>
              </a:rPr>
              <a:t>3.</a:t>
            </a:r>
            <a:r>
              <a:rPr lang="ru-RU" sz="1800" dirty="0">
                <a:solidFill>
                  <a:schemeClr val="tx2"/>
                </a:solidFill>
              </a:rPr>
              <a:t>Укажите </a:t>
            </a:r>
            <a:r>
              <a:rPr lang="ru-RU" sz="1800" b="1" dirty="0" err="1">
                <a:solidFill>
                  <a:schemeClr val="tx2"/>
                </a:solidFill>
              </a:rPr>
              <a:t>Chat</a:t>
            </a:r>
            <a:r>
              <a:rPr lang="ru-RU" sz="1800" b="1" dirty="0">
                <a:solidFill>
                  <a:schemeClr val="tx2"/>
                </a:solidFill>
              </a:rPr>
              <a:t> ID</a:t>
            </a:r>
            <a:r>
              <a:rPr lang="ru-RU" sz="1800" dirty="0">
                <a:solidFill>
                  <a:schemeClr val="tx2"/>
                </a:solidFill>
              </a:rPr>
              <a:t>.</a:t>
            </a:r>
          </a:p>
          <a:p>
            <a:pPr marL="0" indent="0">
              <a:buNone/>
            </a:pPr>
            <a:r>
              <a:rPr lang="en-US" sz="1800" dirty="0">
                <a:solidFill>
                  <a:schemeClr val="tx2"/>
                </a:solidFill>
              </a:rPr>
              <a:t>4.</a:t>
            </a:r>
            <a:r>
              <a:rPr lang="ru-RU" sz="1800" dirty="0">
                <a:solidFill>
                  <a:schemeClr val="tx2"/>
                </a:solidFill>
              </a:rPr>
              <a:t>Нажмите </a:t>
            </a:r>
            <a:r>
              <a:rPr lang="ru-RU" sz="1800" b="1" dirty="0">
                <a:solidFill>
                  <a:schemeClr val="tx2"/>
                </a:solidFill>
              </a:rPr>
              <a:t>«Привязать»</a:t>
            </a:r>
            <a:r>
              <a:rPr lang="ru-RU" sz="1800" dirty="0">
                <a:solidFill>
                  <a:schemeClr val="tx2"/>
                </a:solidFill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00FB111-7929-3994-C543-788BD7331B4C}"/>
              </a:ext>
            </a:extLst>
          </p:cNvPr>
          <p:cNvSpPr txBox="1"/>
          <p:nvPr/>
        </p:nvSpPr>
        <p:spPr>
          <a:xfrm>
            <a:off x="685801" y="5274226"/>
            <a:ext cx="10439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После успешного подключения уведомления будут автоматически отправляться в выбранный чат.</a:t>
            </a:r>
          </a:p>
          <a:p>
            <a:r>
              <a:rPr lang="ru-RU" b="1" dirty="0"/>
              <a:t>Важно</a:t>
            </a:r>
            <a:endParaRPr lang="ru-RU" dirty="0"/>
          </a:p>
          <a:p>
            <a:r>
              <a:rPr lang="ru-RU" dirty="0" err="1"/>
              <a:t>Telegram</a:t>
            </a:r>
            <a:r>
              <a:rPr lang="ru-RU" dirty="0"/>
              <a:t>-бот поддерживается только для статичных QR.</a:t>
            </a:r>
          </a:p>
        </p:txBody>
      </p:sp>
    </p:spTree>
    <p:extLst>
      <p:ext uri="{BB962C8B-B14F-4D97-AF65-F5344CB8AC3E}">
        <p14:creationId xmlns:p14="http://schemas.microsoft.com/office/powerpoint/2010/main" val="40439338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262</TotalTime>
  <Words>1458</Words>
  <Application>Microsoft Office PowerPoint</Application>
  <PresentationFormat>Широкоэкранный</PresentationFormat>
  <Paragraphs>127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Aptos</vt:lpstr>
      <vt:lpstr>Aptos Display</vt:lpstr>
      <vt:lpstr>Arial</vt:lpstr>
      <vt:lpstr>Calibri</vt:lpstr>
      <vt:lpstr>Тема Office</vt:lpstr>
      <vt:lpstr>Презентация PowerPoint</vt:lpstr>
      <vt:lpstr>Что такое UzQR </vt:lpstr>
      <vt:lpstr>Вход в Личный кабинет</vt:lpstr>
      <vt:lpstr>Создание QR </vt:lpstr>
      <vt:lpstr>Как создать QR </vt:lpstr>
      <vt:lpstr>Выбор банковского счета </vt:lpstr>
      <vt:lpstr>Управление QR </vt:lpstr>
      <vt:lpstr>Изменение названия QR и блокировка   </vt:lpstr>
      <vt:lpstr>Подключение Telegram-бота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Ismoilkhuja KH. Khikmatullaev</dc:creator>
  <cp:lastModifiedBy>Ismoilkhuja KH. Khikmatullaev</cp:lastModifiedBy>
  <cp:revision>1</cp:revision>
  <dcterms:created xsi:type="dcterms:W3CDTF">2026-07-10T11:25:58Z</dcterms:created>
  <dcterms:modified xsi:type="dcterms:W3CDTF">2026-07-13T08:21:54Z</dcterms:modified>
</cp:coreProperties>
</file>